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2" r:id="rId2"/>
  </p:sldMasterIdLst>
  <p:notesMasterIdLst>
    <p:notesMasterId r:id="rId31"/>
  </p:notesMasterIdLst>
  <p:handoutMasterIdLst>
    <p:handoutMasterId r:id="rId32"/>
  </p:handoutMasterIdLst>
  <p:sldIdLst>
    <p:sldId id="268"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70" r:id="rId30"/>
  </p:sldIdLst>
  <p:sldSz cx="9144000" cy="6858000" type="screen4x3"/>
  <p:notesSz cx="6858000" cy="9144000"/>
  <p:embeddedFontLst>
    <p:embeddedFont>
      <p:font typeface="Calibri" panose="020F0502020204030204" pitchFamily="34" charset="0"/>
      <p:regular r:id="rId33"/>
      <p:bold r:id="rId34"/>
      <p:italic r:id="rId35"/>
      <p:boldItalic r:id="rId36"/>
    </p:embeddedFont>
    <p:embeddedFont>
      <p:font typeface="Roboto" panose="02000000000000000000" pitchFamily="2" charset="0"/>
      <p:regular r:id="rId37"/>
      <p:bold r:id="rId38"/>
      <p:italic r:id="rId39"/>
      <p:boldItalic r:id="rId40"/>
    </p:embeddedFont>
    <p:embeddedFont>
      <p:font typeface="Twinkl" panose="020B0604020202020204" charset="0"/>
      <p:regular r:id="rId41"/>
      <p:bold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4" pos="340" userDrawn="1">
          <p15:clr>
            <a:srgbClr val="A4A3A4"/>
          </p15:clr>
        </p15:guide>
        <p15:guide id="5" orient="horz" pos="3974" userDrawn="1">
          <p15:clr>
            <a:srgbClr val="A4A3A4"/>
          </p15:clr>
        </p15:guide>
        <p15:guide id="6" pos="5420" userDrawn="1">
          <p15:clr>
            <a:srgbClr val="A4A3A4"/>
          </p15:clr>
        </p15:guide>
        <p15:guide id="7" orient="horz" pos="346" userDrawn="1">
          <p15:clr>
            <a:srgbClr val="A4A3A4"/>
          </p15:clr>
        </p15:guide>
        <p15:guide id="8" pos="476" userDrawn="1">
          <p15:clr>
            <a:srgbClr val="A4A3A4"/>
          </p15:clr>
        </p15:guide>
        <p15:guide id="9" orient="horz" pos="482" userDrawn="1">
          <p15:clr>
            <a:srgbClr val="A4A3A4"/>
          </p15:clr>
        </p15:guide>
        <p15:guide id="10" orient="horz" pos="3838" userDrawn="1">
          <p15:clr>
            <a:srgbClr val="A4A3A4"/>
          </p15:clr>
        </p15:guide>
        <p15:guide id="11" pos="52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DEF9"/>
    <a:srgbClr val="E51E21"/>
    <a:srgbClr val="00649C"/>
    <a:srgbClr val="01407D"/>
    <a:srgbClr val="0076B0"/>
    <a:srgbClr val="007AC2"/>
    <a:srgbClr val="009640"/>
    <a:srgbClr val="689429"/>
    <a:srgbClr val="232321"/>
    <a:srgbClr val="F9B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66" d="100"/>
          <a:sy n="66" d="100"/>
        </p:scale>
        <p:origin x="1264" y="44"/>
      </p:cViewPr>
      <p:guideLst>
        <p:guide orient="horz" pos="2160"/>
        <p:guide pos="2880"/>
        <p:guide pos="340"/>
        <p:guide orient="horz" pos="3974"/>
        <p:guide pos="5420"/>
        <p:guide orient="horz" pos="346"/>
        <p:guide pos="476"/>
        <p:guide orient="horz" pos="482"/>
        <p:guide orient="horz" pos="3838"/>
        <p:guide pos="5284"/>
      </p:guideLst>
    </p:cSldViewPr>
  </p:slideViewPr>
  <p:notesTextViewPr>
    <p:cViewPr>
      <p:scale>
        <a:sx n="3" d="2"/>
        <a:sy n="3" d="2"/>
      </p:scale>
      <p:origin x="0" y="0"/>
    </p:cViewPr>
  </p:notesTextViewPr>
  <p:notesViewPr>
    <p:cSldViewPr snapToGrid="0" showGuides="1">
      <p:cViewPr varScale="1">
        <p:scale>
          <a:sx n="58" d="100"/>
          <a:sy n="58" d="100"/>
        </p:scale>
        <p:origin x="196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2.fntdata"/><Relationship Id="rId42" Type="http://schemas.openxmlformats.org/officeDocument/2006/relationships/font" Target="fonts/font10.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3.fntdata"/><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34F151-63AC-41CE-96F5-7702E930870C}" type="datetimeFigureOut">
              <a:rPr lang="en-GB" smtClean="0"/>
              <a:t>01/12/2022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76B846-B279-40AC-BFF5-DBC4013370C2}" type="slidenum">
              <a:rPr lang="en-GB" smtClean="0"/>
              <a:t>‹N°›</a:t>
            </a:fld>
            <a:endParaRPr lang="en-GB"/>
          </a:p>
        </p:txBody>
      </p:sp>
    </p:spTree>
    <p:extLst>
      <p:ext uri="{BB962C8B-B14F-4D97-AF65-F5344CB8AC3E}">
        <p14:creationId xmlns:p14="http://schemas.microsoft.com/office/powerpoint/2010/main" val="2645397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02C5D1-7818-41B5-ABAD-5E4B38A5388F}" type="datetimeFigureOut">
              <a:rPr lang="en-GB" smtClean="0"/>
              <a:t>01/12/2022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1341-850D-40E1-BB3D-87946DC9B06D}" type="slidenum">
              <a:rPr lang="en-GB" smtClean="0"/>
              <a:t>‹N°›</a:t>
            </a:fld>
            <a:endParaRPr lang="en-GB"/>
          </a:p>
        </p:txBody>
      </p:sp>
    </p:spTree>
    <p:extLst>
      <p:ext uri="{BB962C8B-B14F-4D97-AF65-F5344CB8AC3E}">
        <p14:creationId xmlns:p14="http://schemas.microsoft.com/office/powerpoint/2010/main" val="847048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s://www.twinkl.co.uk/resources/christmas/christmas-themed-lessons-christmas-festivals-cultural-celebrations-events-and-festivals-key-stage-1-year-1-year-2/christmas-powerpoints" TargetMode="External"/><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www.twinkl.co.uk/resources/christmas/christmas-themed-lessons-christmas-festivals-cultural-celebrations-events-and-festivals-key-stage-1-year-1-year-2/christmas-powerpoints" TargetMode="External"/><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a:hlinkClick r:id="rId3"/>
          </p:cNvPr>
          <p:cNvSpPr/>
          <p:nvPr userDrawn="1"/>
        </p:nvSpPr>
        <p:spPr>
          <a:xfrm>
            <a:off x="180801" y="6028691"/>
            <a:ext cx="1041169" cy="6547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7040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8" name="Title 5"/>
          <p:cNvSpPr>
            <a:spLocks noGrp="1"/>
          </p:cNvSpPr>
          <p:nvPr>
            <p:ph type="title"/>
          </p:nvPr>
        </p:nvSpPr>
        <p:spPr>
          <a:xfrm>
            <a:off x="457198" y="438151"/>
            <a:ext cx="8220075" cy="994306"/>
          </a:xfrm>
          <a:prstGeom prst="roundRect">
            <a:avLst>
              <a:gd name="adj" fmla="val 9641"/>
            </a:avLst>
          </a:prstGeom>
        </p:spPr>
        <p:txBody>
          <a:bodyPr>
            <a:noAutofit/>
          </a:bodyPr>
          <a:lstStyle>
            <a:lvl1pPr>
              <a:defRPr sz="3600">
                <a:latin typeface="Twinkl" pitchFamily="2" charset="0"/>
              </a:defRPr>
            </a:lvl1pPr>
          </a:lstStyle>
          <a:p>
            <a:r>
              <a:rPr lang="en-US"/>
              <a:t>Click to edit Master title style</a:t>
            </a:r>
            <a:endParaRPr lang="en-GB" dirty="0"/>
          </a:p>
        </p:txBody>
      </p:sp>
    </p:spTree>
    <p:extLst>
      <p:ext uri="{BB962C8B-B14F-4D97-AF65-F5344CB8AC3E}">
        <p14:creationId xmlns:p14="http://schemas.microsoft.com/office/powerpoint/2010/main" val="261079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ms Slide">
    <p:spTree>
      <p:nvGrpSpPr>
        <p:cNvPr id="1" name=""/>
        <p:cNvGrpSpPr/>
        <p:nvPr/>
      </p:nvGrpSpPr>
      <p:grpSpPr>
        <a:xfrm>
          <a:off x="0" y="0"/>
          <a:ext cx="0" cy="0"/>
          <a:chOff x="0" y="0"/>
          <a:chExt cx="0" cy="0"/>
        </a:xfrm>
      </p:grpSpPr>
      <p:sp>
        <p:nvSpPr>
          <p:cNvPr id="2" name="Rounded Rectangle 24">
            <a:extLst>
              <a:ext uri="{FF2B5EF4-FFF2-40B4-BE49-F238E27FC236}">
                <a16:creationId xmlns:a16="http://schemas.microsoft.com/office/drawing/2014/main" id="{D00ECC8E-1AC3-4E6C-A19B-0A141ABB9071}"/>
              </a:ext>
            </a:extLst>
          </p:cNvPr>
          <p:cNvSpPr/>
          <p:nvPr userDrawn="1"/>
        </p:nvSpPr>
        <p:spPr bwMode="auto">
          <a:xfrm>
            <a:off x="503239" y="2930434"/>
            <a:ext cx="8137524" cy="3414803"/>
          </a:xfrm>
          <a:prstGeom prst="roundRect">
            <a:avLst>
              <a:gd name="adj" fmla="val 6409"/>
            </a:avLst>
          </a:prstGeom>
          <a:solidFill>
            <a:srgbClr val="FFF9E7"/>
          </a:solidFill>
          <a:ln w="25400" cap="rnd">
            <a:solidFill>
              <a:srgbClr val="FEFBD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3" name="Rounded Rectangle 23">
            <a:extLst>
              <a:ext uri="{FF2B5EF4-FFF2-40B4-BE49-F238E27FC236}">
                <a16:creationId xmlns:a16="http://schemas.microsoft.com/office/drawing/2014/main" id="{D34100E7-28EA-4EB7-A437-37BB3EE7034D}"/>
              </a:ext>
            </a:extLst>
          </p:cNvPr>
          <p:cNvSpPr/>
          <p:nvPr userDrawn="1"/>
        </p:nvSpPr>
        <p:spPr bwMode="auto">
          <a:xfrm>
            <a:off x="503239" y="512763"/>
            <a:ext cx="8137524" cy="2193019"/>
          </a:xfrm>
          <a:prstGeom prst="roundRect">
            <a:avLst>
              <a:gd name="adj" fmla="val 6409"/>
            </a:avLst>
          </a:prstGeom>
          <a:solidFill>
            <a:srgbClr val="FFF9E7"/>
          </a:solidFill>
          <a:ln w="25400" cap="rnd">
            <a:solidFill>
              <a:srgbClr val="FEFBD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12" name="Text Placeholder 9">
            <a:extLst>
              <a:ext uri="{FF2B5EF4-FFF2-40B4-BE49-F238E27FC236}">
                <a16:creationId xmlns:a16="http://schemas.microsoft.com/office/drawing/2014/main" id="{BAFFD08E-D8F1-4950-9C0C-AB7477306E53}"/>
              </a:ext>
            </a:extLst>
          </p:cNvPr>
          <p:cNvSpPr>
            <a:spLocks noGrp="1"/>
          </p:cNvSpPr>
          <p:nvPr>
            <p:ph type="body" sz="quarter" idx="10" hasCustomPrompt="1"/>
          </p:nvPr>
        </p:nvSpPr>
        <p:spPr>
          <a:xfrm>
            <a:off x="755651" y="1037017"/>
            <a:ext cx="7632699" cy="1469216"/>
          </a:xfrm>
          <a:prstGeom prst="roundRect">
            <a:avLst>
              <a:gd name="adj" fmla="val 2585"/>
            </a:avLst>
          </a:prstGeom>
        </p:spPr>
        <p:txBody>
          <a:bodyPr>
            <a:spAutoFit/>
          </a:bodyPr>
          <a:lstStyle>
            <a:lvl1pPr>
              <a:defRPr/>
            </a:lvl1pPr>
          </a:lstStyle>
          <a:p>
            <a:r>
              <a:rPr lang="en-GB" dirty="0">
                <a:latin typeface="Twinkl" pitchFamily="50" charset="0"/>
              </a:rPr>
              <a:t>Statement 1 Lorem ipsum </a:t>
            </a:r>
            <a:r>
              <a:rPr lang="en-GB" dirty="0" err="1">
                <a:latin typeface="Twinkl" pitchFamily="50" charset="0"/>
              </a:rPr>
              <a:t>dolor</a:t>
            </a:r>
            <a:r>
              <a:rPr lang="en-GB" dirty="0">
                <a:latin typeface="Twinkl" pitchFamily="50" charset="0"/>
              </a:rPr>
              <a:t> sit </a:t>
            </a:r>
            <a:r>
              <a:rPr lang="en-GB" dirty="0" err="1">
                <a:latin typeface="Twinkl" pitchFamily="50" charset="0"/>
              </a:rPr>
              <a:t>amet</a:t>
            </a:r>
            <a:r>
              <a:rPr lang="en-GB" dirty="0">
                <a:latin typeface="Twinkl" pitchFamily="50" charset="0"/>
              </a:rPr>
              <a:t>, </a:t>
            </a:r>
            <a:r>
              <a:rPr lang="en-GB" dirty="0" err="1">
                <a:latin typeface="Twinkl" pitchFamily="50" charset="0"/>
              </a:rPr>
              <a:t>consectetur</a:t>
            </a:r>
            <a:r>
              <a:rPr lang="en-GB" dirty="0">
                <a:latin typeface="Twinkl" pitchFamily="50" charset="0"/>
              </a:rPr>
              <a:t> </a:t>
            </a:r>
            <a:r>
              <a:rPr lang="en-GB" dirty="0" err="1">
                <a:latin typeface="Twinkl" pitchFamily="50" charset="0"/>
              </a:rPr>
              <a:t>adipiscing</a:t>
            </a:r>
            <a:r>
              <a:rPr lang="en-GB" dirty="0">
                <a:latin typeface="Twinkl" pitchFamily="50" charset="0"/>
              </a:rPr>
              <a:t> </a:t>
            </a:r>
            <a:r>
              <a:rPr lang="en-GB" dirty="0" err="1">
                <a:latin typeface="Twinkl" pitchFamily="50" charset="0"/>
              </a:rPr>
              <a:t>elit</a:t>
            </a:r>
            <a:r>
              <a:rPr lang="en-GB" dirty="0">
                <a:latin typeface="Twinkl" pitchFamily="50" charset="0"/>
              </a:rPr>
              <a:t>.</a:t>
            </a:r>
          </a:p>
          <a:p>
            <a:r>
              <a:rPr lang="en-GB" dirty="0">
                <a:latin typeface="Twinkl" pitchFamily="50" charset="0"/>
              </a:rPr>
              <a:t>Statement 2</a:t>
            </a:r>
          </a:p>
          <a:p>
            <a:pPr lvl="1"/>
            <a:r>
              <a:rPr lang="en-GB" sz="1800" dirty="0">
                <a:latin typeface="Twinkl" pitchFamily="50" charset="0"/>
              </a:rPr>
              <a:t>Sub statement</a:t>
            </a:r>
          </a:p>
        </p:txBody>
      </p:sp>
      <p:sp>
        <p:nvSpPr>
          <p:cNvPr id="13" name="Text Placeholder 9">
            <a:extLst>
              <a:ext uri="{FF2B5EF4-FFF2-40B4-BE49-F238E27FC236}">
                <a16:creationId xmlns:a16="http://schemas.microsoft.com/office/drawing/2014/main" id="{D99DBCE3-B6AA-4708-994C-5096C6F0D38E}"/>
              </a:ext>
            </a:extLst>
          </p:cNvPr>
          <p:cNvSpPr>
            <a:spLocks noGrp="1"/>
          </p:cNvSpPr>
          <p:nvPr>
            <p:ph type="body" sz="quarter" idx="11" hasCustomPrompt="1"/>
          </p:nvPr>
        </p:nvSpPr>
        <p:spPr>
          <a:xfrm>
            <a:off x="755651" y="3445623"/>
            <a:ext cx="7632699" cy="1469216"/>
          </a:xfrm>
          <a:prstGeom prst="roundRect">
            <a:avLst>
              <a:gd name="adj" fmla="val 2585"/>
            </a:avLst>
          </a:prstGeom>
        </p:spPr>
        <p:txBody>
          <a:bodyPr>
            <a:spAutoFit/>
          </a:bodyPr>
          <a:lstStyle>
            <a:lvl1pPr>
              <a:defRPr/>
            </a:lvl1pPr>
          </a:lstStyle>
          <a:p>
            <a:r>
              <a:rPr lang="en-GB" dirty="0">
                <a:latin typeface="Twinkl" pitchFamily="50" charset="0"/>
              </a:rPr>
              <a:t>Statement 1 Lorem ipsum </a:t>
            </a:r>
            <a:r>
              <a:rPr lang="en-GB" dirty="0" err="1">
                <a:latin typeface="Twinkl" pitchFamily="50" charset="0"/>
              </a:rPr>
              <a:t>dolor</a:t>
            </a:r>
            <a:r>
              <a:rPr lang="en-GB" dirty="0">
                <a:latin typeface="Twinkl" pitchFamily="50" charset="0"/>
              </a:rPr>
              <a:t> sit </a:t>
            </a:r>
            <a:r>
              <a:rPr lang="en-GB" dirty="0" err="1">
                <a:latin typeface="Twinkl" pitchFamily="50" charset="0"/>
              </a:rPr>
              <a:t>amet</a:t>
            </a:r>
            <a:r>
              <a:rPr lang="en-GB" dirty="0">
                <a:latin typeface="Twinkl" pitchFamily="50" charset="0"/>
              </a:rPr>
              <a:t>, </a:t>
            </a:r>
            <a:r>
              <a:rPr lang="en-GB" dirty="0" err="1">
                <a:latin typeface="Twinkl" pitchFamily="50" charset="0"/>
              </a:rPr>
              <a:t>consectetur</a:t>
            </a:r>
            <a:r>
              <a:rPr lang="en-GB" dirty="0">
                <a:latin typeface="Twinkl" pitchFamily="50" charset="0"/>
              </a:rPr>
              <a:t> </a:t>
            </a:r>
            <a:r>
              <a:rPr lang="en-GB" dirty="0" err="1">
                <a:latin typeface="Twinkl" pitchFamily="50" charset="0"/>
              </a:rPr>
              <a:t>adipiscing</a:t>
            </a:r>
            <a:r>
              <a:rPr lang="en-GB" dirty="0">
                <a:latin typeface="Twinkl" pitchFamily="50" charset="0"/>
              </a:rPr>
              <a:t> </a:t>
            </a:r>
            <a:r>
              <a:rPr lang="en-GB" dirty="0" err="1">
                <a:latin typeface="Twinkl" pitchFamily="50" charset="0"/>
              </a:rPr>
              <a:t>elit</a:t>
            </a:r>
            <a:r>
              <a:rPr lang="en-GB" dirty="0">
                <a:latin typeface="Twinkl" pitchFamily="50" charset="0"/>
              </a:rPr>
              <a:t>.</a:t>
            </a:r>
          </a:p>
          <a:p>
            <a:r>
              <a:rPr lang="en-GB" dirty="0">
                <a:latin typeface="Twinkl" pitchFamily="50" charset="0"/>
              </a:rPr>
              <a:t>Statement 2</a:t>
            </a:r>
          </a:p>
          <a:p>
            <a:pPr lvl="1"/>
            <a:r>
              <a:rPr lang="en-GB" sz="1800" dirty="0">
                <a:latin typeface="Twinkl" pitchFamily="50" charset="0"/>
              </a:rPr>
              <a:t>Sub statement</a:t>
            </a:r>
          </a:p>
        </p:txBody>
      </p:sp>
      <p:sp>
        <p:nvSpPr>
          <p:cNvPr id="15" name="Text Placeholder 8">
            <a:extLst>
              <a:ext uri="{FF2B5EF4-FFF2-40B4-BE49-F238E27FC236}">
                <a16:creationId xmlns:a16="http://schemas.microsoft.com/office/drawing/2014/main" id="{E9191366-6C10-435F-A2F8-6CBD1318FD96}"/>
              </a:ext>
            </a:extLst>
          </p:cNvPr>
          <p:cNvSpPr>
            <a:spLocks noGrp="1"/>
          </p:cNvSpPr>
          <p:nvPr>
            <p:ph type="body" sz="quarter" idx="12" hasCustomPrompt="1"/>
          </p:nvPr>
        </p:nvSpPr>
        <p:spPr>
          <a:xfrm>
            <a:off x="755650" y="512763"/>
            <a:ext cx="7632700" cy="503237"/>
          </a:xfrm>
          <a:prstGeom prst="roundRect">
            <a:avLst>
              <a:gd name="adj" fmla="val 2585"/>
            </a:avLst>
          </a:prstGeom>
        </p:spPr>
        <p:txBody>
          <a:bodyPr lIns="0" tIns="252000" rIns="0" bIns="0" anchor="ctr" anchorCtr="0">
            <a:noAutofit/>
          </a:bodyPr>
          <a:lstStyle>
            <a:lvl1pPr marL="0" indent="0" algn="ctr">
              <a:buNone/>
              <a:defRPr sz="3600" b="1"/>
            </a:lvl1pPr>
          </a:lstStyle>
          <a:p>
            <a:pPr lvl="0"/>
            <a:r>
              <a:rPr lang="en-US" dirty="0"/>
              <a:t>Aim</a:t>
            </a:r>
            <a:endParaRPr lang="en-GB" dirty="0"/>
          </a:p>
        </p:txBody>
      </p:sp>
      <p:sp>
        <p:nvSpPr>
          <p:cNvPr id="17" name="Text Placeholder 8">
            <a:extLst>
              <a:ext uri="{FF2B5EF4-FFF2-40B4-BE49-F238E27FC236}">
                <a16:creationId xmlns:a16="http://schemas.microsoft.com/office/drawing/2014/main" id="{6758EDAF-8492-4BF5-93A1-EA11C5D83003}"/>
              </a:ext>
            </a:extLst>
          </p:cNvPr>
          <p:cNvSpPr>
            <a:spLocks noGrp="1"/>
          </p:cNvSpPr>
          <p:nvPr>
            <p:ph type="body" sz="quarter" idx="13" hasCustomPrompt="1"/>
          </p:nvPr>
        </p:nvSpPr>
        <p:spPr>
          <a:xfrm>
            <a:off x="755649" y="2930434"/>
            <a:ext cx="7632700" cy="503237"/>
          </a:xfrm>
          <a:prstGeom prst="roundRect">
            <a:avLst>
              <a:gd name="adj" fmla="val 2585"/>
            </a:avLst>
          </a:prstGeom>
        </p:spPr>
        <p:txBody>
          <a:bodyPr lIns="0" tIns="252000" rIns="0" bIns="0" anchor="ctr" anchorCtr="0">
            <a:noAutofit/>
          </a:bodyPr>
          <a:lstStyle>
            <a:lvl1pPr marL="0" indent="0" algn="ctr">
              <a:buNone/>
              <a:defRPr sz="3600" b="1"/>
            </a:lvl1pPr>
          </a:lstStyle>
          <a:p>
            <a:pPr lvl="0"/>
            <a:r>
              <a:rPr lang="en-US" dirty="0"/>
              <a:t>Success Criteria</a:t>
            </a:r>
            <a:endParaRPr lang="en-GB" dirty="0"/>
          </a:p>
        </p:txBody>
      </p:sp>
    </p:spTree>
    <p:extLst>
      <p:ext uri="{BB962C8B-B14F-4D97-AF65-F5344CB8AC3E}">
        <p14:creationId xmlns:p14="http://schemas.microsoft.com/office/powerpoint/2010/main" val="2257523209"/>
      </p:ext>
    </p:extLst>
  </p:cSld>
  <p:clrMapOvr>
    <a:masterClrMapping/>
  </p:clrMapOvr>
  <p:extLst>
    <p:ext uri="{DCECCB84-F9BA-43D5-87BE-67443E8EF086}">
      <p15:sldGuideLst xmlns:p15="http://schemas.microsoft.com/office/powerpoint/2012/main">
        <p15:guide id="1" orient="horz" pos="640" userDrawn="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a:hlinkClick r:id="rId3"/>
          </p:cNvPr>
          <p:cNvSpPr/>
          <p:nvPr userDrawn="1"/>
        </p:nvSpPr>
        <p:spPr>
          <a:xfrm>
            <a:off x="180801" y="6028691"/>
            <a:ext cx="1041169" cy="6547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973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dio/Video Disclaimer">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7" name="Rectangle 6">
            <a:extLst>
              <a:ext uri="{FF2B5EF4-FFF2-40B4-BE49-F238E27FC236}">
                <a16:creationId xmlns:a16="http://schemas.microsoft.com/office/drawing/2014/main" id="{FFC63B62-F6F8-4A70-935A-0CBCE04C051B}"/>
              </a:ext>
            </a:extLst>
          </p:cNvPr>
          <p:cNvSpPr/>
          <p:nvPr userDrawn="1"/>
        </p:nvSpPr>
        <p:spPr>
          <a:xfrm>
            <a:off x="755650" y="2209045"/>
            <a:ext cx="2382662" cy="3604671"/>
          </a:xfrm>
          <a:prstGeom prst="rect">
            <a:avLst/>
          </a:prstGeom>
          <a:solidFill>
            <a:srgbClr val="ACDD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9" name="Rectangle 8">
            <a:extLst>
              <a:ext uri="{FF2B5EF4-FFF2-40B4-BE49-F238E27FC236}">
                <a16:creationId xmlns:a16="http://schemas.microsoft.com/office/drawing/2014/main" id="{F19AD57E-3485-41E5-86B7-DD796C8FF6EE}"/>
              </a:ext>
            </a:extLst>
          </p:cNvPr>
          <p:cNvSpPr/>
          <p:nvPr userDrawn="1"/>
        </p:nvSpPr>
        <p:spPr>
          <a:xfrm>
            <a:off x="3380669" y="2209045"/>
            <a:ext cx="2382662" cy="3604671"/>
          </a:xfrm>
          <a:prstGeom prst="rect">
            <a:avLst/>
          </a:prstGeom>
          <a:solidFill>
            <a:srgbClr val="ACDD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10" name="Rectangle 9">
            <a:extLst>
              <a:ext uri="{FF2B5EF4-FFF2-40B4-BE49-F238E27FC236}">
                <a16:creationId xmlns:a16="http://schemas.microsoft.com/office/drawing/2014/main" id="{2A702136-D7DD-49CD-A4E0-42B0D1BAFEFE}"/>
              </a:ext>
            </a:extLst>
          </p:cNvPr>
          <p:cNvSpPr/>
          <p:nvPr userDrawn="1"/>
        </p:nvSpPr>
        <p:spPr>
          <a:xfrm>
            <a:off x="6005688" y="2209045"/>
            <a:ext cx="2382662" cy="3604671"/>
          </a:xfrm>
          <a:prstGeom prst="rect">
            <a:avLst/>
          </a:prstGeom>
          <a:solidFill>
            <a:srgbClr val="ACDD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pic>
        <p:nvPicPr>
          <p:cNvPr id="12" name="Picture 1">
            <a:extLst>
              <a:ext uri="{FF2B5EF4-FFF2-40B4-BE49-F238E27FC236}">
                <a16:creationId xmlns:a16="http://schemas.microsoft.com/office/drawing/2014/main" id="{3124EECE-F7EF-4595-9620-68FD0E5E79FF}"/>
              </a:ext>
            </a:extLst>
          </p:cNvPr>
          <p:cNvPicPr>
            <a:picLocks noChangeAspect="1"/>
          </p:cNvPicPr>
          <p:nvPr userDrawn="1"/>
        </p:nvPicPr>
        <p:blipFill>
          <a:blip r:embed="rId2">
            <a:extLst>
              <a:ext uri="{28A0092B-C50C-407E-A947-70E740481C1C}">
                <a14:useLocalDpi xmlns:a14="http://schemas.microsoft.com/office/drawing/2010/main" val="0"/>
              </a:ext>
            </a:extLst>
          </a:blip>
          <a:srcRect l="14311" t="18852" r="58228" b="54654"/>
          <a:stretch>
            <a:fillRect/>
          </a:stretch>
        </p:blipFill>
        <p:spPr bwMode="auto">
          <a:xfrm>
            <a:off x="1088144" y="2435955"/>
            <a:ext cx="1717675" cy="1150938"/>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06CC5B3-3D32-4C6C-8E1F-3758561C1FA7}"/>
              </a:ext>
            </a:extLst>
          </p:cNvPr>
          <p:cNvPicPr>
            <a:picLocks noChangeAspect="1"/>
          </p:cNvPicPr>
          <p:nvPr userDrawn="1"/>
        </p:nvPicPr>
        <p:blipFill>
          <a:blip r:embed="rId3">
            <a:extLst>
              <a:ext uri="{28A0092B-C50C-407E-A947-70E740481C1C}">
                <a14:useLocalDpi xmlns:a14="http://schemas.microsoft.com/office/drawing/2010/main" val="0"/>
              </a:ext>
            </a:extLst>
          </a:blip>
          <a:srcRect l="15067" t="26003" r="44786" b="11296"/>
          <a:stretch>
            <a:fillRect/>
          </a:stretch>
        </p:blipFill>
        <p:spPr bwMode="auto">
          <a:xfrm>
            <a:off x="1088144" y="3771617"/>
            <a:ext cx="1717675" cy="1857375"/>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sp>
        <p:nvSpPr>
          <p:cNvPr id="14" name="Title 2">
            <a:extLst>
              <a:ext uri="{FF2B5EF4-FFF2-40B4-BE49-F238E27FC236}">
                <a16:creationId xmlns:a16="http://schemas.microsoft.com/office/drawing/2014/main" id="{A7697262-5601-4023-B08E-475497092739}"/>
              </a:ext>
            </a:extLst>
          </p:cNvPr>
          <p:cNvSpPr>
            <a:spLocks/>
          </p:cNvSpPr>
          <p:nvPr userDrawn="1"/>
        </p:nvSpPr>
        <p:spPr bwMode="auto">
          <a:xfrm>
            <a:off x="457200" y="6283683"/>
            <a:ext cx="8220075" cy="715963"/>
          </a:xfrm>
          <a:prstGeom prst="roundRect">
            <a:avLst>
              <a:gd name="adj" fmla="val 963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lIns="252000" tIns="252000" rIns="252000" bIns="252000" anchor="ctr" anchorCtr="1"/>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pPr algn="ctr" eaLnBrk="1" hangingPunct="1">
              <a:lnSpc>
                <a:spcPct val="90000"/>
              </a:lnSpc>
            </a:pPr>
            <a:r>
              <a:rPr lang="en-GB" altLang="en-US" sz="1000" dirty="0">
                <a:solidFill>
                  <a:schemeClr val="bg1"/>
                </a:solidFill>
                <a:latin typeface="Roboto" panose="02000000000000000000" pitchFamily="2" charset="0"/>
                <a:ea typeface="Roboto" panose="02000000000000000000" pitchFamily="2" charset="0"/>
                <a:cs typeface="Arial" panose="020B0604020202020204" pitchFamily="34" charset="0"/>
              </a:rPr>
              <a:t>You may wish to delete this slide before beginning the presentation.</a:t>
            </a:r>
          </a:p>
        </p:txBody>
      </p:sp>
      <p:sp>
        <p:nvSpPr>
          <p:cNvPr id="15" name="Rectangle 14">
            <a:extLst>
              <a:ext uri="{FF2B5EF4-FFF2-40B4-BE49-F238E27FC236}">
                <a16:creationId xmlns:a16="http://schemas.microsoft.com/office/drawing/2014/main" id="{BF1001AF-39AD-4F6C-8CC7-DE3F05F47402}"/>
              </a:ext>
            </a:extLst>
          </p:cNvPr>
          <p:cNvSpPr/>
          <p:nvPr userDrawn="1"/>
        </p:nvSpPr>
        <p:spPr>
          <a:xfrm>
            <a:off x="450762" y="5938338"/>
            <a:ext cx="8226000" cy="295275"/>
          </a:xfrm>
          <a:prstGeom prst="rect">
            <a:avLst/>
          </a:prstGeom>
          <a:solidFill>
            <a:srgbClr val="E34192"/>
          </a:solidFill>
          <a:ln>
            <a:solidFill>
              <a:srgbClr val="E341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sz="1100" b="1" dirty="0">
                <a:solidFill>
                  <a:schemeClr val="bg1"/>
                </a:solidFill>
                <a:latin typeface="Roboto" panose="02000000000000000000" pitchFamily="2" charset="0"/>
                <a:ea typeface="Roboto" panose="02000000000000000000" pitchFamily="2" charset="0"/>
                <a:cs typeface="Arial" panose="020B0604020202020204" pitchFamily="34" charset="0"/>
              </a:rPr>
              <a:t>Please note the embedded audio may not be compatible with earlier versions of PowerPoint. </a:t>
            </a:r>
          </a:p>
        </p:txBody>
      </p:sp>
      <p:grpSp>
        <p:nvGrpSpPr>
          <p:cNvPr id="16" name="Group 15">
            <a:extLst>
              <a:ext uri="{FF2B5EF4-FFF2-40B4-BE49-F238E27FC236}">
                <a16:creationId xmlns:a16="http://schemas.microsoft.com/office/drawing/2014/main" id="{F4C02CD7-54FA-442D-8552-484866B452A3}"/>
              </a:ext>
            </a:extLst>
          </p:cNvPr>
          <p:cNvGrpSpPr/>
          <p:nvPr userDrawn="1"/>
        </p:nvGrpSpPr>
        <p:grpSpPr>
          <a:xfrm>
            <a:off x="653175" y="1186618"/>
            <a:ext cx="2485137" cy="4640495"/>
            <a:chOff x="653175" y="1293580"/>
            <a:chExt cx="2485137" cy="4640495"/>
          </a:xfrm>
        </p:grpSpPr>
        <p:sp>
          <p:nvSpPr>
            <p:cNvPr id="17" name="Rectangle 16">
              <a:extLst>
                <a:ext uri="{FF2B5EF4-FFF2-40B4-BE49-F238E27FC236}">
                  <a16:creationId xmlns:a16="http://schemas.microsoft.com/office/drawing/2014/main" id="{70129BA9-07CA-4E45-BE89-A3B3D8B06794}"/>
                </a:ext>
              </a:extLst>
            </p:cNvPr>
            <p:cNvSpPr/>
            <p:nvPr/>
          </p:nvSpPr>
          <p:spPr>
            <a:xfrm>
              <a:off x="755650" y="1352601"/>
              <a:ext cx="2382662" cy="4581474"/>
            </a:xfrm>
            <a:prstGeom prst="rect">
              <a:avLst/>
            </a:prstGeom>
            <a:noFill/>
            <a:ln>
              <a:solidFill>
                <a:srgbClr val="18A0DB"/>
              </a:solidFill>
            </a:ln>
          </p:spPr>
          <p:style>
            <a:lnRef idx="2">
              <a:schemeClr val="accent1">
                <a:shade val="50000"/>
              </a:schemeClr>
            </a:lnRef>
            <a:fillRef idx="1">
              <a:schemeClr val="accent1"/>
            </a:fillRef>
            <a:effectRef idx="0">
              <a:schemeClr val="accent1"/>
            </a:effectRef>
            <a:fontRef idx="minor">
              <a:schemeClr val="lt1"/>
            </a:fontRef>
          </p:style>
          <p:txBody>
            <a:bodyPr lIns="216000" tIns="180000" rIns="216000" bIns="180000" anchor="t" anchorCtr="0"/>
            <a:lstStyle/>
            <a:p>
              <a:pPr>
                <a:defRPr/>
              </a:pPr>
              <a:r>
                <a:rPr lang="en-GB" sz="1400" dirty="0">
                  <a:solidFill>
                    <a:schemeClr val="tx1"/>
                  </a:solidFill>
                  <a:latin typeface="Roboto" panose="02000000000000000000" pitchFamily="2" charset="0"/>
                  <a:ea typeface="Roboto" panose="02000000000000000000" pitchFamily="2" charset="0"/>
                  <a:cs typeface="Arial" panose="020B0604020202020204" pitchFamily="34" charset="0"/>
                </a:rPr>
                <a:t>Open the downloaded folder and copy all the files.</a:t>
              </a:r>
            </a:p>
          </p:txBody>
        </p:sp>
        <p:sp>
          <p:nvSpPr>
            <p:cNvPr id="18" name="Oval 17">
              <a:extLst>
                <a:ext uri="{FF2B5EF4-FFF2-40B4-BE49-F238E27FC236}">
                  <a16:creationId xmlns:a16="http://schemas.microsoft.com/office/drawing/2014/main" id="{06AD645D-EF4C-43B9-BC02-E73591ACFEA8}"/>
                </a:ext>
              </a:extLst>
            </p:cNvPr>
            <p:cNvSpPr/>
            <p:nvPr/>
          </p:nvSpPr>
          <p:spPr>
            <a:xfrm>
              <a:off x="653175" y="1293580"/>
              <a:ext cx="301052" cy="301052"/>
            </a:xfrm>
            <a:prstGeom prst="ellipse">
              <a:avLst/>
            </a:prstGeom>
            <a:solidFill>
              <a:srgbClr val="18A0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Roboto" panose="02000000000000000000" pitchFamily="2" charset="0"/>
                  <a:ea typeface="Roboto" panose="02000000000000000000" pitchFamily="2" charset="0"/>
                </a:rPr>
                <a:t>1</a:t>
              </a:r>
            </a:p>
          </p:txBody>
        </p:sp>
      </p:grpSp>
      <p:grpSp>
        <p:nvGrpSpPr>
          <p:cNvPr id="19" name="Group 18">
            <a:extLst>
              <a:ext uri="{FF2B5EF4-FFF2-40B4-BE49-F238E27FC236}">
                <a16:creationId xmlns:a16="http://schemas.microsoft.com/office/drawing/2014/main" id="{08DFAC45-3E54-4D6A-98C4-CF211C83922E}"/>
              </a:ext>
            </a:extLst>
          </p:cNvPr>
          <p:cNvGrpSpPr/>
          <p:nvPr userDrawn="1"/>
        </p:nvGrpSpPr>
        <p:grpSpPr>
          <a:xfrm>
            <a:off x="3278194" y="1186618"/>
            <a:ext cx="2485137" cy="4640495"/>
            <a:chOff x="653175" y="1293580"/>
            <a:chExt cx="2485137" cy="4640495"/>
          </a:xfrm>
        </p:grpSpPr>
        <p:sp>
          <p:nvSpPr>
            <p:cNvPr id="20" name="Rectangle 19">
              <a:extLst>
                <a:ext uri="{FF2B5EF4-FFF2-40B4-BE49-F238E27FC236}">
                  <a16:creationId xmlns:a16="http://schemas.microsoft.com/office/drawing/2014/main" id="{F0CD5D4D-4B63-46DB-9525-B34F30B13615}"/>
                </a:ext>
              </a:extLst>
            </p:cNvPr>
            <p:cNvSpPr/>
            <p:nvPr/>
          </p:nvSpPr>
          <p:spPr>
            <a:xfrm>
              <a:off x="755650" y="1352601"/>
              <a:ext cx="2382662" cy="4581474"/>
            </a:xfrm>
            <a:prstGeom prst="rect">
              <a:avLst/>
            </a:prstGeom>
            <a:noFill/>
            <a:ln>
              <a:solidFill>
                <a:srgbClr val="18A0DB"/>
              </a:solidFill>
            </a:ln>
          </p:spPr>
          <p:style>
            <a:lnRef idx="2">
              <a:schemeClr val="accent1">
                <a:shade val="50000"/>
              </a:schemeClr>
            </a:lnRef>
            <a:fillRef idx="1">
              <a:schemeClr val="accent1"/>
            </a:fillRef>
            <a:effectRef idx="0">
              <a:schemeClr val="accent1"/>
            </a:effectRef>
            <a:fontRef idx="minor">
              <a:schemeClr val="lt1"/>
            </a:fontRef>
          </p:style>
          <p:txBody>
            <a:bodyPr lIns="216000" tIns="180000" rIns="216000" bIns="180000" anchor="t" anchorCtr="0"/>
            <a:lstStyle/>
            <a:p>
              <a:pPr>
                <a:defRPr/>
              </a:pPr>
              <a:r>
                <a:rPr lang="en-GB" sz="1400" dirty="0">
                  <a:solidFill>
                    <a:schemeClr val="tx1"/>
                  </a:solidFill>
                  <a:latin typeface="Roboto" panose="02000000000000000000" pitchFamily="2" charset="0"/>
                  <a:ea typeface="Roboto" panose="02000000000000000000" pitchFamily="2" charset="0"/>
                  <a:cs typeface="Arial" panose="020B0604020202020204" pitchFamily="34" charset="0"/>
                </a:rPr>
                <a:t>Paste the copied files into a new folder.</a:t>
              </a:r>
            </a:p>
          </p:txBody>
        </p:sp>
        <p:sp>
          <p:nvSpPr>
            <p:cNvPr id="21" name="Oval 20">
              <a:extLst>
                <a:ext uri="{FF2B5EF4-FFF2-40B4-BE49-F238E27FC236}">
                  <a16:creationId xmlns:a16="http://schemas.microsoft.com/office/drawing/2014/main" id="{E921D1FD-6ED8-4721-9B13-952826BF7583}"/>
                </a:ext>
              </a:extLst>
            </p:cNvPr>
            <p:cNvSpPr/>
            <p:nvPr/>
          </p:nvSpPr>
          <p:spPr>
            <a:xfrm>
              <a:off x="653175" y="1293580"/>
              <a:ext cx="301052" cy="301052"/>
            </a:xfrm>
            <a:prstGeom prst="ellipse">
              <a:avLst/>
            </a:prstGeom>
            <a:solidFill>
              <a:srgbClr val="18A0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Roboto" panose="02000000000000000000" pitchFamily="2" charset="0"/>
                  <a:ea typeface="Roboto" panose="02000000000000000000" pitchFamily="2" charset="0"/>
                </a:rPr>
                <a:t>2</a:t>
              </a:r>
            </a:p>
          </p:txBody>
        </p:sp>
      </p:grpSp>
      <p:grpSp>
        <p:nvGrpSpPr>
          <p:cNvPr id="22" name="Group 21">
            <a:extLst>
              <a:ext uri="{FF2B5EF4-FFF2-40B4-BE49-F238E27FC236}">
                <a16:creationId xmlns:a16="http://schemas.microsoft.com/office/drawing/2014/main" id="{2E64373C-29B9-44AD-BBFF-1C2B6CB8B856}"/>
              </a:ext>
            </a:extLst>
          </p:cNvPr>
          <p:cNvGrpSpPr/>
          <p:nvPr userDrawn="1"/>
        </p:nvGrpSpPr>
        <p:grpSpPr>
          <a:xfrm>
            <a:off x="5903213" y="1186618"/>
            <a:ext cx="2485137" cy="4640495"/>
            <a:chOff x="653175" y="1293580"/>
            <a:chExt cx="2485137" cy="4640495"/>
          </a:xfrm>
        </p:grpSpPr>
        <p:sp>
          <p:nvSpPr>
            <p:cNvPr id="23" name="Rectangle 22">
              <a:extLst>
                <a:ext uri="{FF2B5EF4-FFF2-40B4-BE49-F238E27FC236}">
                  <a16:creationId xmlns:a16="http://schemas.microsoft.com/office/drawing/2014/main" id="{3F8F64B4-C8AD-4F3A-AC24-CC1D1D7B43F0}"/>
                </a:ext>
              </a:extLst>
            </p:cNvPr>
            <p:cNvSpPr/>
            <p:nvPr/>
          </p:nvSpPr>
          <p:spPr>
            <a:xfrm>
              <a:off x="755650" y="1352601"/>
              <a:ext cx="2382662" cy="4581474"/>
            </a:xfrm>
            <a:prstGeom prst="rect">
              <a:avLst/>
            </a:prstGeom>
            <a:noFill/>
            <a:ln>
              <a:solidFill>
                <a:srgbClr val="18A0DB"/>
              </a:solidFill>
            </a:ln>
          </p:spPr>
          <p:style>
            <a:lnRef idx="2">
              <a:schemeClr val="accent1">
                <a:shade val="50000"/>
              </a:schemeClr>
            </a:lnRef>
            <a:fillRef idx="1">
              <a:schemeClr val="accent1"/>
            </a:fillRef>
            <a:effectRef idx="0">
              <a:schemeClr val="accent1"/>
            </a:effectRef>
            <a:fontRef idx="minor">
              <a:schemeClr val="lt1"/>
            </a:fontRef>
          </p:style>
          <p:txBody>
            <a:bodyPr lIns="216000" tIns="180000" rIns="216000" bIns="180000" anchor="t" anchorCtr="0"/>
            <a:lstStyle/>
            <a:p>
              <a:pPr>
                <a:defRPr/>
              </a:pPr>
              <a:r>
                <a:rPr lang="en-GB" sz="1400" dirty="0">
                  <a:solidFill>
                    <a:schemeClr val="tx1"/>
                  </a:solidFill>
                  <a:latin typeface="Roboto" panose="02000000000000000000" pitchFamily="2" charset="0"/>
                  <a:ea typeface="Roboto" panose="02000000000000000000" pitchFamily="2" charset="0"/>
                  <a:cs typeface="Arial" panose="020B0604020202020204" pitchFamily="34" charset="0"/>
                </a:rPr>
                <a:t>To use the PowerPoint, enable editing and put into slide show mode.</a:t>
              </a:r>
            </a:p>
          </p:txBody>
        </p:sp>
        <p:sp>
          <p:nvSpPr>
            <p:cNvPr id="24" name="Oval 23">
              <a:extLst>
                <a:ext uri="{FF2B5EF4-FFF2-40B4-BE49-F238E27FC236}">
                  <a16:creationId xmlns:a16="http://schemas.microsoft.com/office/drawing/2014/main" id="{306893F1-C2B6-43EB-825A-DA5B276C8908}"/>
                </a:ext>
              </a:extLst>
            </p:cNvPr>
            <p:cNvSpPr/>
            <p:nvPr/>
          </p:nvSpPr>
          <p:spPr>
            <a:xfrm>
              <a:off x="653175" y="1293580"/>
              <a:ext cx="301052" cy="301052"/>
            </a:xfrm>
            <a:prstGeom prst="ellipse">
              <a:avLst/>
            </a:prstGeom>
            <a:solidFill>
              <a:srgbClr val="18A0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Roboto" panose="02000000000000000000" pitchFamily="2" charset="0"/>
                  <a:ea typeface="Roboto" panose="02000000000000000000" pitchFamily="2" charset="0"/>
                </a:rPr>
                <a:t>3</a:t>
              </a:r>
            </a:p>
          </p:txBody>
        </p:sp>
      </p:grpSp>
      <p:pic>
        <p:nvPicPr>
          <p:cNvPr id="25" name="Picture 24">
            <a:extLst>
              <a:ext uri="{FF2B5EF4-FFF2-40B4-BE49-F238E27FC236}">
                <a16:creationId xmlns:a16="http://schemas.microsoft.com/office/drawing/2014/main" id="{F8E75E30-3E3D-4F9B-9EF6-9A9630C27CBB}"/>
              </a:ext>
            </a:extLst>
          </p:cNvPr>
          <p:cNvPicPr>
            <a:picLocks noChangeAspect="1"/>
          </p:cNvPicPr>
          <p:nvPr userDrawn="1"/>
        </p:nvPicPr>
        <p:blipFill>
          <a:blip r:embed="rId4">
            <a:extLst>
              <a:ext uri="{28A0092B-C50C-407E-A947-70E740481C1C}">
                <a14:useLocalDpi xmlns:a14="http://schemas.microsoft.com/office/drawing/2010/main" val="0"/>
              </a:ext>
            </a:extLst>
          </a:blip>
          <a:srcRect l="14085" t="17912" r="52493" b="25307"/>
          <a:stretch>
            <a:fillRect/>
          </a:stretch>
        </p:blipFill>
        <p:spPr bwMode="auto">
          <a:xfrm>
            <a:off x="3720306" y="2435955"/>
            <a:ext cx="1703388" cy="2003425"/>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E55EBE21-985E-4E8F-B68C-A7F9AB89D609}"/>
              </a:ext>
            </a:extLst>
          </p:cNvPr>
          <p:cNvPicPr>
            <a:picLocks noChangeAspect="1"/>
          </p:cNvPicPr>
          <p:nvPr userDrawn="1"/>
        </p:nvPicPr>
        <p:blipFill>
          <a:blip r:embed="rId5">
            <a:extLst>
              <a:ext uri="{28A0092B-C50C-407E-A947-70E740481C1C}">
                <a14:useLocalDpi xmlns:a14="http://schemas.microsoft.com/office/drawing/2010/main" val="0"/>
              </a:ext>
            </a:extLst>
          </a:blip>
          <a:srcRect t="65628"/>
          <a:stretch>
            <a:fillRect/>
          </a:stretch>
        </p:blipFill>
        <p:spPr bwMode="auto">
          <a:xfrm>
            <a:off x="6114362" y="3710564"/>
            <a:ext cx="2165314" cy="1601754"/>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12AA4B95-3CCC-45E1-B7B1-343CCBC6F42A}"/>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114344" y="2435955"/>
            <a:ext cx="2165350" cy="225425"/>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EB959152-16E0-47A5-9814-E4CDFB5F1B4A}"/>
              </a:ext>
            </a:extLst>
          </p:cNvPr>
          <p:cNvGrpSpPr/>
          <p:nvPr userDrawn="1"/>
        </p:nvGrpSpPr>
        <p:grpSpPr>
          <a:xfrm>
            <a:off x="6114362" y="2862122"/>
            <a:ext cx="2165350" cy="690207"/>
            <a:chOff x="6137101" y="2837944"/>
            <a:chExt cx="2165350" cy="690207"/>
          </a:xfrm>
        </p:grpSpPr>
        <p:grpSp>
          <p:nvGrpSpPr>
            <p:cNvPr id="29" name="Group 28">
              <a:extLst>
                <a:ext uri="{FF2B5EF4-FFF2-40B4-BE49-F238E27FC236}">
                  <a16:creationId xmlns:a16="http://schemas.microsoft.com/office/drawing/2014/main" id="{2AA9C2EC-978E-419F-A507-D371B5CA5B55}"/>
                </a:ext>
              </a:extLst>
            </p:cNvPr>
            <p:cNvGrpSpPr>
              <a:grpSpLocks/>
            </p:cNvGrpSpPr>
            <p:nvPr/>
          </p:nvGrpSpPr>
          <p:grpSpPr bwMode="auto">
            <a:xfrm>
              <a:off x="6137101" y="2837944"/>
              <a:ext cx="2165350" cy="647700"/>
              <a:chOff x="6164808" y="2589878"/>
              <a:chExt cx="2165459" cy="647296"/>
            </a:xfrm>
          </p:grpSpPr>
          <p:pic>
            <p:nvPicPr>
              <p:cNvPr id="31" name="Picture 30">
                <a:extLst>
                  <a:ext uri="{FF2B5EF4-FFF2-40B4-BE49-F238E27FC236}">
                    <a16:creationId xmlns:a16="http://schemas.microsoft.com/office/drawing/2014/main" id="{B5145F20-A130-4EC9-B902-0B2D234C1C06}"/>
                  </a:ext>
                </a:extLst>
              </p:cNvPr>
              <p:cNvPicPr>
                <a:picLocks noChangeAspect="1"/>
              </p:cNvPicPr>
              <p:nvPr/>
            </p:nvPicPr>
            <p:blipFill>
              <a:blip r:embed="rId7">
                <a:extLst>
                  <a:ext uri="{28A0092B-C50C-407E-A947-70E740481C1C}">
                    <a14:useLocalDpi xmlns:a14="http://schemas.microsoft.com/office/drawing/2010/main" val="0"/>
                  </a:ext>
                </a:extLst>
              </a:blip>
              <a:srcRect t="60687"/>
              <a:stretch>
                <a:fillRect/>
              </a:stretch>
            </p:blipFill>
            <p:spPr bwMode="auto">
              <a:xfrm>
                <a:off x="6164808" y="2589878"/>
                <a:ext cx="2165459" cy="647296"/>
              </a:xfrm>
              <a:prstGeom prst="rect">
                <a:avLst/>
              </a:prstGeom>
              <a:noFill/>
              <a:ln w="12700">
                <a:solidFill>
                  <a:srgbClr val="E34192"/>
                </a:solidFill>
                <a:miter lim="800000"/>
                <a:headEnd/>
                <a:tailEnd/>
              </a:ln>
              <a:extLst>
                <a:ext uri="{909E8E84-426E-40DD-AFC4-6F175D3DCCD1}">
                  <a14:hiddenFill xmlns:a14="http://schemas.microsoft.com/office/drawing/2010/main">
                    <a:solidFill>
                      <a:srgbClr val="FFFFFF"/>
                    </a:solidFill>
                  </a14:hiddenFill>
                </a:ext>
              </a:extLst>
            </p:spPr>
          </p:pic>
          <p:cxnSp>
            <p:nvCxnSpPr>
              <p:cNvPr id="32" name="Straight Arrow Connector 31">
                <a:extLst>
                  <a:ext uri="{FF2B5EF4-FFF2-40B4-BE49-F238E27FC236}">
                    <a16:creationId xmlns:a16="http://schemas.microsoft.com/office/drawing/2014/main" id="{7209CC96-78F3-4B82-BE38-23F76BEC0573}"/>
                  </a:ext>
                </a:extLst>
              </p:cNvPr>
              <p:cNvCxnSpPr/>
              <p:nvPr/>
            </p:nvCxnSpPr>
            <p:spPr>
              <a:xfrm flipH="1">
                <a:off x="7949742" y="2768837"/>
                <a:ext cx="79379" cy="287158"/>
              </a:xfrm>
              <a:prstGeom prst="straightConnector1">
                <a:avLst/>
              </a:prstGeom>
              <a:ln w="19050">
                <a:solidFill>
                  <a:srgbClr val="18A0DB"/>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Oval 29">
              <a:extLst>
                <a:ext uri="{FF2B5EF4-FFF2-40B4-BE49-F238E27FC236}">
                  <a16:creationId xmlns:a16="http://schemas.microsoft.com/office/drawing/2014/main" id="{289AD21C-A27E-4E30-8AB2-27CBD6E49F15}"/>
                </a:ext>
              </a:extLst>
            </p:cNvPr>
            <p:cNvSpPr/>
            <p:nvPr/>
          </p:nvSpPr>
          <p:spPr>
            <a:xfrm>
              <a:off x="7790917" y="3317748"/>
              <a:ext cx="210403" cy="210403"/>
            </a:xfrm>
            <a:prstGeom prst="ellipse">
              <a:avLst/>
            </a:prstGeom>
            <a:noFill/>
            <a:ln w="19050">
              <a:solidFill>
                <a:srgbClr val="18A0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a:extLst>
              <a:ext uri="{FF2B5EF4-FFF2-40B4-BE49-F238E27FC236}">
                <a16:creationId xmlns:a16="http://schemas.microsoft.com/office/drawing/2014/main" id="{3642231C-A2F6-4367-90C6-0767E987F9A9}"/>
              </a:ext>
            </a:extLst>
          </p:cNvPr>
          <p:cNvSpPr txBox="1"/>
          <p:nvPr userDrawn="1"/>
        </p:nvSpPr>
        <p:spPr>
          <a:xfrm>
            <a:off x="755650" y="668014"/>
            <a:ext cx="7632700" cy="523220"/>
          </a:xfrm>
          <a:prstGeom prst="rect">
            <a:avLst/>
          </a:prstGeom>
          <a:noFill/>
        </p:spPr>
        <p:txBody>
          <a:bodyPr wrap="square">
            <a:spAutoFit/>
          </a:bodyPr>
          <a:lstStyle/>
          <a:p>
            <a:pPr lvl="0" algn="ctr"/>
            <a:r>
              <a:rPr lang="en-US" sz="2800" b="1" dirty="0">
                <a:solidFill>
                  <a:srgbClr val="E34192"/>
                </a:solidFill>
                <a:latin typeface="Roboto" panose="02000000000000000000" pitchFamily="2" charset="0"/>
                <a:ea typeface="Roboto" panose="02000000000000000000" pitchFamily="2" charset="0"/>
              </a:rPr>
              <a:t>Guidance for Video/Audio in PowerPoints</a:t>
            </a:r>
            <a:endParaRPr lang="en-GB" sz="2800" b="1" dirty="0">
              <a:solidFill>
                <a:srgbClr val="E34192"/>
              </a:solidFill>
            </a:endParaRPr>
          </a:p>
        </p:txBody>
      </p:sp>
    </p:spTree>
    <p:extLst>
      <p:ext uri="{BB962C8B-B14F-4D97-AF65-F5344CB8AC3E}">
        <p14:creationId xmlns:p14="http://schemas.microsoft.com/office/powerpoint/2010/main" val="395936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nimation Disclaimer">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14" name="Title 2">
            <a:extLst>
              <a:ext uri="{FF2B5EF4-FFF2-40B4-BE49-F238E27FC236}">
                <a16:creationId xmlns:a16="http://schemas.microsoft.com/office/drawing/2014/main" id="{A7697262-5601-4023-B08E-475497092739}"/>
              </a:ext>
            </a:extLst>
          </p:cNvPr>
          <p:cNvSpPr>
            <a:spLocks/>
          </p:cNvSpPr>
          <p:nvPr userDrawn="1"/>
        </p:nvSpPr>
        <p:spPr bwMode="auto">
          <a:xfrm>
            <a:off x="457200" y="6283683"/>
            <a:ext cx="8220075" cy="715963"/>
          </a:xfrm>
          <a:prstGeom prst="roundRect">
            <a:avLst>
              <a:gd name="adj" fmla="val 963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lIns="252000" tIns="252000" rIns="252000" bIns="252000" anchor="ctr" anchorCtr="1"/>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pPr algn="ctr" eaLnBrk="1" hangingPunct="1">
              <a:lnSpc>
                <a:spcPct val="90000"/>
              </a:lnSpc>
            </a:pPr>
            <a:r>
              <a:rPr lang="en-GB" altLang="en-US" sz="1000" dirty="0">
                <a:solidFill>
                  <a:schemeClr val="bg1"/>
                </a:solidFill>
                <a:latin typeface="Roboto" panose="02000000000000000000" pitchFamily="2" charset="0"/>
                <a:ea typeface="Roboto" panose="02000000000000000000" pitchFamily="2" charset="0"/>
                <a:cs typeface="Arial" panose="020B0604020202020204" pitchFamily="34" charset="0"/>
              </a:rPr>
              <a:t>You may wish to delete this slide before beginning the presentation.</a:t>
            </a:r>
          </a:p>
        </p:txBody>
      </p:sp>
      <p:grpSp>
        <p:nvGrpSpPr>
          <p:cNvPr id="41" name="Group 40">
            <a:extLst>
              <a:ext uri="{FF2B5EF4-FFF2-40B4-BE49-F238E27FC236}">
                <a16:creationId xmlns:a16="http://schemas.microsoft.com/office/drawing/2014/main" id="{2BB4EA30-0107-4362-9222-C6055ABF324A}"/>
              </a:ext>
            </a:extLst>
          </p:cNvPr>
          <p:cNvGrpSpPr/>
          <p:nvPr userDrawn="1"/>
        </p:nvGrpSpPr>
        <p:grpSpPr>
          <a:xfrm>
            <a:off x="743835" y="1681195"/>
            <a:ext cx="7644513" cy="2295228"/>
            <a:chOff x="743837" y="1344834"/>
            <a:chExt cx="7644513" cy="2295228"/>
          </a:xfrm>
        </p:grpSpPr>
        <p:sp>
          <p:nvSpPr>
            <p:cNvPr id="42" name="Rectangle 41">
              <a:extLst>
                <a:ext uri="{FF2B5EF4-FFF2-40B4-BE49-F238E27FC236}">
                  <a16:creationId xmlns:a16="http://schemas.microsoft.com/office/drawing/2014/main" id="{0DF60415-D303-4DFE-A6B8-E0AB42EF4DDC}"/>
                </a:ext>
              </a:extLst>
            </p:cNvPr>
            <p:cNvSpPr/>
            <p:nvPr/>
          </p:nvSpPr>
          <p:spPr>
            <a:xfrm>
              <a:off x="743837" y="1344834"/>
              <a:ext cx="1266195" cy="273960"/>
            </a:xfrm>
            <a:prstGeom prst="rect">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r>
                <a:rPr lang="en-GB" sz="1600" b="1" dirty="0">
                  <a:latin typeface="Roboto" panose="02000000000000000000" pitchFamily="2" charset="0"/>
                  <a:ea typeface="Roboto" panose="02000000000000000000" pitchFamily="2" charset="0"/>
                </a:rPr>
                <a:t>Animations</a:t>
              </a:r>
            </a:p>
          </p:txBody>
        </p:sp>
        <p:sp>
          <p:nvSpPr>
            <p:cNvPr id="43" name="Rectangle 42">
              <a:extLst>
                <a:ext uri="{FF2B5EF4-FFF2-40B4-BE49-F238E27FC236}">
                  <a16:creationId xmlns:a16="http://schemas.microsoft.com/office/drawing/2014/main" id="{6A96975B-C3DC-451D-8423-D15D5BCDB436}"/>
                </a:ext>
              </a:extLst>
            </p:cNvPr>
            <p:cNvSpPr/>
            <p:nvPr/>
          </p:nvSpPr>
          <p:spPr>
            <a:xfrm>
              <a:off x="755650" y="1618794"/>
              <a:ext cx="7632700" cy="2021268"/>
            </a:xfrm>
            <a:prstGeom prst="rect">
              <a:avLst/>
            </a:prstGeom>
            <a:noFill/>
            <a:ln w="19050">
              <a:solidFill>
                <a:srgbClr val="18A0DB"/>
              </a:solidFill>
            </a:ln>
          </p:spPr>
          <p:txBody>
            <a:bodyPr wrap="square" lIns="216000" tIns="216000" rIns="216000" bIns="216000">
              <a:spAutoFit/>
            </a:bodyPr>
            <a:lstStyle/>
            <a:p>
              <a:pPr>
                <a:spcAft>
                  <a:spcPts val="600"/>
                </a:spcAft>
              </a:pPr>
              <a:r>
                <a:rPr lang="en-GB" sz="1400" dirty="0">
                  <a:latin typeface="Roboto" panose="02000000000000000000" pitchFamily="2" charset="0"/>
                  <a:ea typeface="Roboto" panose="02000000000000000000" pitchFamily="2" charset="0"/>
                </a:rPr>
                <a:t>This resource has been designed with animations to make it as fun and engaging as possible. To view the content in the correct formatting, please view the PowerPoint in ‘slide show mode’. This takes you from desktop to presentation mode. If you view the slides out of ‘slide show mode’, you may find that some of the text and images overlap each other and/or are difficult to read. </a:t>
              </a:r>
            </a:p>
            <a:p>
              <a:pPr>
                <a:spcAft>
                  <a:spcPts val="600"/>
                </a:spcAft>
              </a:pPr>
              <a:r>
                <a:rPr lang="en-GB" sz="1400" dirty="0">
                  <a:latin typeface="Roboto" panose="02000000000000000000" pitchFamily="2" charset="0"/>
                  <a:ea typeface="Roboto" panose="02000000000000000000" pitchFamily="2" charset="0"/>
                </a:rPr>
                <a:t>To enter slide show mode, go to the </a:t>
              </a:r>
              <a:r>
                <a:rPr lang="en-GB" sz="1400" b="1" dirty="0">
                  <a:latin typeface="Roboto" panose="02000000000000000000" pitchFamily="2" charset="0"/>
                  <a:ea typeface="Roboto" panose="02000000000000000000" pitchFamily="2" charset="0"/>
                </a:rPr>
                <a:t>slide show menu tab </a:t>
              </a:r>
              <a:r>
                <a:rPr lang="en-GB" sz="1400" dirty="0">
                  <a:latin typeface="Roboto" panose="02000000000000000000" pitchFamily="2" charset="0"/>
                  <a:ea typeface="Roboto" panose="02000000000000000000" pitchFamily="2" charset="0"/>
                </a:rPr>
                <a:t>and select either </a:t>
              </a:r>
              <a:r>
                <a:rPr lang="en-GB" sz="1400" b="1" dirty="0">
                  <a:latin typeface="Roboto" panose="02000000000000000000" pitchFamily="2" charset="0"/>
                  <a:ea typeface="Roboto" panose="02000000000000000000" pitchFamily="2" charset="0"/>
                </a:rPr>
                <a:t>from beginning</a:t>
              </a:r>
              <a:r>
                <a:rPr lang="en-GB" sz="1400" dirty="0">
                  <a:latin typeface="Roboto" panose="02000000000000000000" pitchFamily="2" charset="0"/>
                  <a:ea typeface="Roboto" panose="02000000000000000000" pitchFamily="2" charset="0"/>
                </a:rPr>
                <a:t> </a:t>
              </a:r>
              <a:r>
                <a:rPr lang="en-GB" sz="1400" b="1" dirty="0">
                  <a:latin typeface="Roboto" panose="02000000000000000000" pitchFamily="2" charset="0"/>
                  <a:ea typeface="Roboto" panose="02000000000000000000" pitchFamily="2" charset="0"/>
                </a:rPr>
                <a:t>or from current slide</a:t>
              </a:r>
              <a:r>
                <a:rPr lang="en-GB" sz="1400" dirty="0">
                  <a:latin typeface="Roboto" panose="02000000000000000000" pitchFamily="2" charset="0"/>
                  <a:ea typeface="Roboto" panose="02000000000000000000" pitchFamily="2" charset="0"/>
                </a:rPr>
                <a:t>.</a:t>
              </a:r>
            </a:p>
          </p:txBody>
        </p:sp>
      </p:grpSp>
      <p:sp>
        <p:nvSpPr>
          <p:cNvPr id="44" name="Rectangle 43">
            <a:extLst>
              <a:ext uri="{FF2B5EF4-FFF2-40B4-BE49-F238E27FC236}">
                <a16:creationId xmlns:a16="http://schemas.microsoft.com/office/drawing/2014/main" id="{C01BCBF7-EAB4-4398-AAB8-B60AC3555113}"/>
              </a:ext>
            </a:extLst>
          </p:cNvPr>
          <p:cNvSpPr/>
          <p:nvPr userDrawn="1"/>
        </p:nvSpPr>
        <p:spPr>
          <a:xfrm>
            <a:off x="743836" y="1163960"/>
            <a:ext cx="7644513" cy="307777"/>
          </a:xfrm>
          <a:prstGeom prst="rect">
            <a:avLst/>
          </a:prstGeom>
        </p:spPr>
        <p:txBody>
          <a:bodyPr wrap="square">
            <a:spAutoFit/>
          </a:bodyPr>
          <a:lstStyle/>
          <a:p>
            <a:pPr algn="ctr"/>
            <a:r>
              <a:rPr lang="en-GB" sz="1400" dirty="0">
                <a:latin typeface="Roboto" panose="02000000000000000000" pitchFamily="2" charset="0"/>
                <a:ea typeface="Roboto" panose="02000000000000000000" pitchFamily="2" charset="0"/>
              </a:rPr>
              <a:t>We hope you find the information on our website and resources useful. </a:t>
            </a:r>
            <a:endParaRPr lang="en-GB" sz="1400" dirty="0"/>
          </a:p>
        </p:txBody>
      </p:sp>
      <p:sp>
        <p:nvSpPr>
          <p:cNvPr id="45" name="TextBox 44">
            <a:extLst>
              <a:ext uri="{FF2B5EF4-FFF2-40B4-BE49-F238E27FC236}">
                <a16:creationId xmlns:a16="http://schemas.microsoft.com/office/drawing/2014/main" id="{3F3091BF-D025-46EF-A448-B4F13C76E242}"/>
              </a:ext>
            </a:extLst>
          </p:cNvPr>
          <p:cNvSpPr txBox="1"/>
          <p:nvPr userDrawn="1"/>
        </p:nvSpPr>
        <p:spPr>
          <a:xfrm>
            <a:off x="755650" y="668014"/>
            <a:ext cx="7632700" cy="523220"/>
          </a:xfrm>
          <a:prstGeom prst="rect">
            <a:avLst/>
          </a:prstGeom>
          <a:noFill/>
        </p:spPr>
        <p:txBody>
          <a:bodyPr wrap="square">
            <a:spAutoFit/>
          </a:bodyPr>
          <a:lstStyle/>
          <a:p>
            <a:pPr lvl="0" algn="ctr"/>
            <a:r>
              <a:rPr lang="en-US" sz="2800" b="1" dirty="0">
                <a:solidFill>
                  <a:srgbClr val="E34192"/>
                </a:solidFill>
                <a:latin typeface="Roboto" panose="02000000000000000000" pitchFamily="2" charset="0"/>
                <a:ea typeface="Roboto" panose="02000000000000000000" pitchFamily="2" charset="0"/>
              </a:rPr>
              <a:t>Disclaimer/s</a:t>
            </a:r>
            <a:endParaRPr lang="en-GB" sz="2800" b="1" dirty="0">
              <a:solidFill>
                <a:srgbClr val="E34192"/>
              </a:solidFill>
            </a:endParaRPr>
          </a:p>
        </p:txBody>
      </p:sp>
    </p:spTree>
    <p:extLst>
      <p:ext uri="{BB962C8B-B14F-4D97-AF65-F5344CB8AC3E}">
        <p14:creationId xmlns:p14="http://schemas.microsoft.com/office/powerpoint/2010/main" val="1386459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xternal Websites Disclaimer">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14" name="Title 2">
            <a:extLst>
              <a:ext uri="{FF2B5EF4-FFF2-40B4-BE49-F238E27FC236}">
                <a16:creationId xmlns:a16="http://schemas.microsoft.com/office/drawing/2014/main" id="{A7697262-5601-4023-B08E-475497092739}"/>
              </a:ext>
            </a:extLst>
          </p:cNvPr>
          <p:cNvSpPr>
            <a:spLocks/>
          </p:cNvSpPr>
          <p:nvPr userDrawn="1"/>
        </p:nvSpPr>
        <p:spPr bwMode="auto">
          <a:xfrm>
            <a:off x="457200" y="6283683"/>
            <a:ext cx="8220075" cy="715963"/>
          </a:xfrm>
          <a:prstGeom prst="roundRect">
            <a:avLst>
              <a:gd name="adj" fmla="val 963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lIns="252000" tIns="252000" rIns="252000" bIns="252000" anchor="ctr" anchorCtr="1"/>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pPr algn="ctr" eaLnBrk="1" hangingPunct="1">
              <a:lnSpc>
                <a:spcPct val="90000"/>
              </a:lnSpc>
            </a:pPr>
            <a:r>
              <a:rPr lang="en-GB" altLang="en-US" sz="1000" dirty="0">
                <a:solidFill>
                  <a:schemeClr val="bg1"/>
                </a:solidFill>
                <a:latin typeface="Roboto" panose="02000000000000000000" pitchFamily="2" charset="0"/>
                <a:ea typeface="Roboto" panose="02000000000000000000" pitchFamily="2" charset="0"/>
                <a:cs typeface="Arial" panose="020B0604020202020204" pitchFamily="34" charset="0"/>
              </a:rPr>
              <a:t>You may wish to delete this slide before beginning the presentation.</a:t>
            </a:r>
          </a:p>
        </p:txBody>
      </p:sp>
      <p:sp>
        <p:nvSpPr>
          <p:cNvPr id="10" name="Rectangle 9">
            <a:extLst>
              <a:ext uri="{FF2B5EF4-FFF2-40B4-BE49-F238E27FC236}">
                <a16:creationId xmlns:a16="http://schemas.microsoft.com/office/drawing/2014/main" id="{7223ECE9-6F1A-4E72-ACE0-06F71C468FDA}"/>
              </a:ext>
            </a:extLst>
          </p:cNvPr>
          <p:cNvSpPr/>
          <p:nvPr userDrawn="1"/>
        </p:nvSpPr>
        <p:spPr>
          <a:xfrm>
            <a:off x="743836" y="1163960"/>
            <a:ext cx="7644513" cy="307777"/>
          </a:xfrm>
          <a:prstGeom prst="rect">
            <a:avLst/>
          </a:prstGeom>
        </p:spPr>
        <p:txBody>
          <a:bodyPr wrap="square">
            <a:spAutoFit/>
          </a:bodyPr>
          <a:lstStyle/>
          <a:p>
            <a:pPr algn="ctr"/>
            <a:r>
              <a:rPr lang="en-GB" sz="1400" dirty="0">
                <a:latin typeface="Roboto" panose="02000000000000000000" pitchFamily="2" charset="0"/>
                <a:ea typeface="Roboto" panose="02000000000000000000" pitchFamily="2" charset="0"/>
              </a:rPr>
              <a:t>We hope you find the information on our website and resources useful. </a:t>
            </a:r>
            <a:endParaRPr lang="en-GB" sz="1400" dirty="0"/>
          </a:p>
        </p:txBody>
      </p:sp>
      <p:grpSp>
        <p:nvGrpSpPr>
          <p:cNvPr id="11" name="Group 10">
            <a:extLst>
              <a:ext uri="{FF2B5EF4-FFF2-40B4-BE49-F238E27FC236}">
                <a16:creationId xmlns:a16="http://schemas.microsoft.com/office/drawing/2014/main" id="{5F05BBF0-ECD1-4FE4-937E-1F73A27AF916}"/>
              </a:ext>
            </a:extLst>
          </p:cNvPr>
          <p:cNvGrpSpPr/>
          <p:nvPr userDrawn="1"/>
        </p:nvGrpSpPr>
        <p:grpSpPr>
          <a:xfrm>
            <a:off x="743837" y="1681195"/>
            <a:ext cx="7644513" cy="2002840"/>
            <a:chOff x="743837" y="1344834"/>
            <a:chExt cx="7644513" cy="2002840"/>
          </a:xfrm>
        </p:grpSpPr>
        <p:sp>
          <p:nvSpPr>
            <p:cNvPr id="12" name="Rectangle 11">
              <a:extLst>
                <a:ext uri="{FF2B5EF4-FFF2-40B4-BE49-F238E27FC236}">
                  <a16:creationId xmlns:a16="http://schemas.microsoft.com/office/drawing/2014/main" id="{D52A1D21-ED2B-43AD-B353-E06410A36383}"/>
                </a:ext>
              </a:extLst>
            </p:cNvPr>
            <p:cNvSpPr/>
            <p:nvPr/>
          </p:nvSpPr>
          <p:spPr>
            <a:xfrm>
              <a:off x="743837" y="1344834"/>
              <a:ext cx="2703717" cy="273960"/>
            </a:xfrm>
            <a:prstGeom prst="rect">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r>
                <a:rPr lang="en-GB" sz="1600" b="1" dirty="0">
                  <a:latin typeface="Roboto" panose="02000000000000000000" pitchFamily="2" charset="0"/>
                  <a:ea typeface="Roboto" panose="02000000000000000000" pitchFamily="2" charset="0"/>
                </a:rPr>
                <a:t>Links to External Websites</a:t>
              </a:r>
            </a:p>
          </p:txBody>
        </p:sp>
        <p:sp>
          <p:nvSpPr>
            <p:cNvPr id="13" name="Rectangle 12">
              <a:extLst>
                <a:ext uri="{FF2B5EF4-FFF2-40B4-BE49-F238E27FC236}">
                  <a16:creationId xmlns:a16="http://schemas.microsoft.com/office/drawing/2014/main" id="{1FFC9EFA-95C1-4D1B-B736-D82D578BE355}"/>
                </a:ext>
              </a:extLst>
            </p:cNvPr>
            <p:cNvSpPr/>
            <p:nvPr/>
          </p:nvSpPr>
          <p:spPr>
            <a:xfrm>
              <a:off x="755650" y="1618794"/>
              <a:ext cx="7632700" cy="1728880"/>
            </a:xfrm>
            <a:prstGeom prst="rect">
              <a:avLst/>
            </a:prstGeom>
            <a:solidFill>
              <a:schemeClr val="bg1"/>
            </a:solidFill>
            <a:ln w="19050">
              <a:solidFill>
                <a:srgbClr val="18A0DB"/>
              </a:solidFill>
            </a:ln>
          </p:spPr>
          <p:txBody>
            <a:bodyPr wrap="square" lIns="216000" tIns="216000" rIns="216000" bIns="216000">
              <a:spAutoFit/>
            </a:bodyPr>
            <a:lstStyle/>
            <a:p>
              <a:r>
                <a:rPr lang="en-GB" sz="1400" dirty="0">
                  <a:latin typeface="Roboto" panose="02000000000000000000" pitchFamily="2" charset="0"/>
                  <a:ea typeface="Roboto" panose="02000000000000000000" pitchFamily="2" charset="0"/>
                </a:rPr>
                <a:t>This resource contains links to external websites. Please be aware that the inclusion of any link in this resource should not be taken as an endorsement of any kind by </a:t>
              </a:r>
              <a:r>
                <a:rPr lang="en-GB" sz="1400" dirty="0" err="1">
                  <a:latin typeface="Roboto" panose="02000000000000000000" pitchFamily="2" charset="0"/>
                  <a:ea typeface="Roboto" panose="02000000000000000000" pitchFamily="2" charset="0"/>
                </a:rPr>
                <a:t>Twinkl</a:t>
              </a:r>
              <a:r>
                <a:rPr lang="en-GB" sz="1400" dirty="0">
                  <a:latin typeface="Roboto" panose="02000000000000000000" pitchFamily="2" charset="0"/>
                  <a:ea typeface="Roboto" panose="02000000000000000000" pitchFamily="2" charset="0"/>
                </a:rPr>
                <a:t> of the linked website or any association with its operators. You should also be aware that we have no control over the availability of the linked pages. If the link is not working, please let us know by contacting </a:t>
              </a:r>
              <a:r>
                <a:rPr lang="en-GB" sz="1400" dirty="0" err="1">
                  <a:latin typeface="Roboto" panose="02000000000000000000" pitchFamily="2" charset="0"/>
                  <a:ea typeface="Roboto" panose="02000000000000000000" pitchFamily="2" charset="0"/>
                </a:rPr>
                <a:t>TwinklCares</a:t>
              </a:r>
              <a:r>
                <a:rPr lang="en-GB" sz="1400" dirty="0">
                  <a:latin typeface="Roboto" panose="02000000000000000000" pitchFamily="2" charset="0"/>
                  <a:ea typeface="Roboto" panose="02000000000000000000" pitchFamily="2" charset="0"/>
                </a:rPr>
                <a:t> and we will try to fix it although we can assume no responsibility if this is the case. We are not responsible for the content of external sites.</a:t>
              </a:r>
            </a:p>
          </p:txBody>
        </p:sp>
      </p:grpSp>
      <p:sp>
        <p:nvSpPr>
          <p:cNvPr id="16" name="TextBox 15">
            <a:extLst>
              <a:ext uri="{FF2B5EF4-FFF2-40B4-BE49-F238E27FC236}">
                <a16:creationId xmlns:a16="http://schemas.microsoft.com/office/drawing/2014/main" id="{3E809478-62E0-4C7A-83A2-03913DD4D89E}"/>
              </a:ext>
            </a:extLst>
          </p:cNvPr>
          <p:cNvSpPr txBox="1"/>
          <p:nvPr userDrawn="1"/>
        </p:nvSpPr>
        <p:spPr>
          <a:xfrm>
            <a:off x="755650" y="668014"/>
            <a:ext cx="7632700" cy="523220"/>
          </a:xfrm>
          <a:prstGeom prst="rect">
            <a:avLst/>
          </a:prstGeom>
          <a:noFill/>
        </p:spPr>
        <p:txBody>
          <a:bodyPr wrap="square">
            <a:spAutoFit/>
          </a:bodyPr>
          <a:lstStyle/>
          <a:p>
            <a:pPr lvl="0" algn="ctr"/>
            <a:r>
              <a:rPr lang="en-US" sz="2800" b="1" dirty="0">
                <a:solidFill>
                  <a:srgbClr val="E34192"/>
                </a:solidFill>
                <a:latin typeface="Roboto" panose="02000000000000000000" pitchFamily="2" charset="0"/>
                <a:ea typeface="Roboto" panose="02000000000000000000" pitchFamily="2" charset="0"/>
              </a:rPr>
              <a:t>Disclaimer/s</a:t>
            </a:r>
            <a:endParaRPr lang="en-GB" sz="2800" b="1" dirty="0">
              <a:solidFill>
                <a:srgbClr val="E34192"/>
              </a:solidFill>
            </a:endParaRPr>
          </a:p>
        </p:txBody>
      </p:sp>
    </p:spTree>
    <p:extLst>
      <p:ext uri="{BB962C8B-B14F-4D97-AF65-F5344CB8AC3E}">
        <p14:creationId xmlns:p14="http://schemas.microsoft.com/office/powerpoint/2010/main" val="211658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xternal Video Websites Disclaimer">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14" name="Title 2">
            <a:extLst>
              <a:ext uri="{FF2B5EF4-FFF2-40B4-BE49-F238E27FC236}">
                <a16:creationId xmlns:a16="http://schemas.microsoft.com/office/drawing/2014/main" id="{A7697262-5601-4023-B08E-475497092739}"/>
              </a:ext>
            </a:extLst>
          </p:cNvPr>
          <p:cNvSpPr>
            <a:spLocks/>
          </p:cNvSpPr>
          <p:nvPr userDrawn="1"/>
        </p:nvSpPr>
        <p:spPr bwMode="auto">
          <a:xfrm>
            <a:off x="457200" y="6283683"/>
            <a:ext cx="8220075" cy="715963"/>
          </a:xfrm>
          <a:prstGeom prst="roundRect">
            <a:avLst>
              <a:gd name="adj" fmla="val 963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lIns="252000" tIns="252000" rIns="252000" bIns="252000" anchor="ctr" anchorCtr="1"/>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pPr algn="ctr" eaLnBrk="1" hangingPunct="1">
              <a:lnSpc>
                <a:spcPct val="90000"/>
              </a:lnSpc>
            </a:pPr>
            <a:r>
              <a:rPr lang="en-GB" altLang="en-US" sz="1000" dirty="0">
                <a:solidFill>
                  <a:schemeClr val="bg1"/>
                </a:solidFill>
                <a:latin typeface="Roboto" panose="02000000000000000000" pitchFamily="2" charset="0"/>
                <a:ea typeface="Roboto" panose="02000000000000000000" pitchFamily="2" charset="0"/>
                <a:cs typeface="Arial" panose="020B0604020202020204" pitchFamily="34" charset="0"/>
              </a:rPr>
              <a:t>You may wish to delete this slide before beginning the presentation.</a:t>
            </a:r>
          </a:p>
        </p:txBody>
      </p:sp>
      <p:sp>
        <p:nvSpPr>
          <p:cNvPr id="16" name="Rectangle 15">
            <a:extLst>
              <a:ext uri="{FF2B5EF4-FFF2-40B4-BE49-F238E27FC236}">
                <a16:creationId xmlns:a16="http://schemas.microsoft.com/office/drawing/2014/main" id="{E98D6414-A260-404A-9274-A35AB2A1EA5A}"/>
              </a:ext>
            </a:extLst>
          </p:cNvPr>
          <p:cNvSpPr/>
          <p:nvPr userDrawn="1"/>
        </p:nvSpPr>
        <p:spPr>
          <a:xfrm>
            <a:off x="743836" y="1163960"/>
            <a:ext cx="7644513" cy="307777"/>
          </a:xfrm>
          <a:prstGeom prst="rect">
            <a:avLst/>
          </a:prstGeom>
        </p:spPr>
        <p:txBody>
          <a:bodyPr wrap="square">
            <a:spAutoFit/>
          </a:bodyPr>
          <a:lstStyle/>
          <a:p>
            <a:pPr algn="ctr"/>
            <a:r>
              <a:rPr lang="en-GB" sz="1400" dirty="0">
                <a:latin typeface="Roboto" panose="02000000000000000000" pitchFamily="2" charset="0"/>
                <a:ea typeface="Roboto" panose="02000000000000000000" pitchFamily="2" charset="0"/>
              </a:rPr>
              <a:t>We hope you find the information on our website and resources useful. </a:t>
            </a:r>
            <a:endParaRPr lang="en-GB" sz="1400" dirty="0"/>
          </a:p>
        </p:txBody>
      </p:sp>
      <p:grpSp>
        <p:nvGrpSpPr>
          <p:cNvPr id="17" name="Group 16">
            <a:extLst>
              <a:ext uri="{FF2B5EF4-FFF2-40B4-BE49-F238E27FC236}">
                <a16:creationId xmlns:a16="http://schemas.microsoft.com/office/drawing/2014/main" id="{5688A155-CC1C-4CA5-824A-88B66BF4B7D8}"/>
              </a:ext>
            </a:extLst>
          </p:cNvPr>
          <p:cNvGrpSpPr/>
          <p:nvPr userDrawn="1"/>
        </p:nvGrpSpPr>
        <p:grpSpPr>
          <a:xfrm>
            <a:off x="733079" y="1681195"/>
            <a:ext cx="7643458" cy="2649171"/>
            <a:chOff x="744892" y="3707365"/>
            <a:chExt cx="7643458" cy="2649171"/>
          </a:xfrm>
        </p:grpSpPr>
        <p:sp>
          <p:nvSpPr>
            <p:cNvPr id="18" name="Rectangle 17">
              <a:extLst>
                <a:ext uri="{FF2B5EF4-FFF2-40B4-BE49-F238E27FC236}">
                  <a16:creationId xmlns:a16="http://schemas.microsoft.com/office/drawing/2014/main" id="{B519C287-0C36-43FA-A38F-45E9B4A11B4D}"/>
                </a:ext>
              </a:extLst>
            </p:cNvPr>
            <p:cNvSpPr/>
            <p:nvPr/>
          </p:nvSpPr>
          <p:spPr>
            <a:xfrm>
              <a:off x="744892" y="3707365"/>
              <a:ext cx="3214972" cy="273960"/>
            </a:xfrm>
            <a:prstGeom prst="rect">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r>
                <a:rPr lang="en-GB" sz="1600" b="1" dirty="0">
                  <a:latin typeface="Roboto" panose="02000000000000000000" pitchFamily="2" charset="0"/>
                  <a:ea typeface="Roboto" panose="02000000000000000000" pitchFamily="2" charset="0"/>
                </a:rPr>
                <a:t>Links to External Video Websites</a:t>
              </a:r>
            </a:p>
          </p:txBody>
        </p:sp>
        <p:sp>
          <p:nvSpPr>
            <p:cNvPr id="19" name="Rectangle 18">
              <a:extLst>
                <a:ext uri="{FF2B5EF4-FFF2-40B4-BE49-F238E27FC236}">
                  <a16:creationId xmlns:a16="http://schemas.microsoft.com/office/drawing/2014/main" id="{F9BBE2CC-1604-46EB-BCDA-9F6AB7410668}"/>
                </a:ext>
              </a:extLst>
            </p:cNvPr>
            <p:cNvSpPr/>
            <p:nvPr/>
          </p:nvSpPr>
          <p:spPr>
            <a:xfrm>
              <a:off x="755650" y="3981325"/>
              <a:ext cx="7632700" cy="2375211"/>
            </a:xfrm>
            <a:prstGeom prst="rect">
              <a:avLst/>
            </a:prstGeom>
            <a:solidFill>
              <a:schemeClr val="bg1"/>
            </a:solidFill>
            <a:ln w="19050">
              <a:solidFill>
                <a:srgbClr val="18A0DB"/>
              </a:solidFill>
            </a:ln>
          </p:spPr>
          <p:txBody>
            <a:bodyPr wrap="square" lIns="216000" tIns="216000" rIns="216000" bIns="216000">
              <a:spAutoFit/>
            </a:bodyPr>
            <a:lstStyle/>
            <a:p>
              <a:r>
                <a:rPr lang="en-GB" sz="1400" dirty="0">
                  <a:latin typeface="Roboto" panose="02000000000000000000" pitchFamily="2" charset="0"/>
                  <a:ea typeface="Roboto" panose="02000000000000000000" pitchFamily="2" charset="0"/>
                </a:rPr>
                <a:t>This resource contains links to external video websites. These websites often have </a:t>
              </a:r>
              <a:r>
                <a:rPr lang="en-GB" sz="1400" dirty="0" err="1">
                  <a:latin typeface="Roboto" panose="02000000000000000000" pitchFamily="2" charset="0"/>
                  <a:ea typeface="Roboto" panose="02000000000000000000" pitchFamily="2" charset="0"/>
                </a:rPr>
                <a:t>autoplay</a:t>
              </a:r>
              <a:r>
                <a:rPr lang="en-GB" sz="1400" dirty="0">
                  <a:latin typeface="Roboto" panose="02000000000000000000" pitchFamily="2" charset="0"/>
                  <a:ea typeface="Roboto" panose="02000000000000000000" pitchFamily="2" charset="0"/>
                </a:rPr>
                <a:t> features meaning that other videos will play after the video you are watching finishes. You should disable this feature before using the video in any classroom or similar setting. </a:t>
              </a:r>
              <a:r>
                <a:rPr lang="en-GB" sz="1400" dirty="0" err="1">
                  <a:latin typeface="Roboto" panose="02000000000000000000" pitchFamily="2" charset="0"/>
                  <a:ea typeface="Roboto" panose="02000000000000000000" pitchFamily="2" charset="0"/>
                </a:rPr>
                <a:t>Twinkl</a:t>
              </a:r>
              <a:r>
                <a:rPr lang="en-GB" sz="1400" dirty="0">
                  <a:latin typeface="Roboto" panose="02000000000000000000" pitchFamily="2" charset="0"/>
                  <a:ea typeface="Roboto" panose="02000000000000000000" pitchFamily="2" charset="0"/>
                </a:rPr>
                <a:t> assumes no responsibility for the contents of linked websites. The inclusion of any link in this resource should not be taken as an endorsement of any kind by </a:t>
              </a:r>
              <a:r>
                <a:rPr lang="en-GB" sz="1400" dirty="0" err="1">
                  <a:latin typeface="Roboto" panose="02000000000000000000" pitchFamily="2" charset="0"/>
                  <a:ea typeface="Roboto" panose="02000000000000000000" pitchFamily="2" charset="0"/>
                </a:rPr>
                <a:t>Twinkl</a:t>
              </a:r>
              <a:r>
                <a:rPr lang="en-GB" sz="1400" dirty="0">
                  <a:latin typeface="Roboto" panose="02000000000000000000" pitchFamily="2" charset="0"/>
                  <a:ea typeface="Roboto" panose="02000000000000000000" pitchFamily="2" charset="0"/>
                </a:rPr>
                <a:t> of the linked website or any association with its operators. We have no control over the availability of the linked pages. If the link is not working, please let us know by contacting </a:t>
              </a:r>
              <a:r>
                <a:rPr lang="en-GB" sz="1400" dirty="0" err="1">
                  <a:latin typeface="Roboto" panose="02000000000000000000" pitchFamily="2" charset="0"/>
                  <a:ea typeface="Roboto" panose="02000000000000000000" pitchFamily="2" charset="0"/>
                </a:rPr>
                <a:t>TwinklCares</a:t>
              </a:r>
              <a:r>
                <a:rPr lang="en-GB" sz="1400" dirty="0">
                  <a:latin typeface="Roboto" panose="02000000000000000000" pitchFamily="2" charset="0"/>
                  <a:ea typeface="Roboto" panose="02000000000000000000" pitchFamily="2" charset="0"/>
                </a:rPr>
                <a:t> and we will try to fix it, although we can assume no responsibility if this is </a:t>
              </a:r>
              <a:br>
                <a:rPr lang="en-GB" sz="1400" dirty="0">
                  <a:latin typeface="Roboto" panose="02000000000000000000" pitchFamily="2" charset="0"/>
                  <a:ea typeface="Roboto" panose="02000000000000000000" pitchFamily="2" charset="0"/>
                </a:rPr>
              </a:br>
              <a:r>
                <a:rPr lang="en-GB" sz="1400" dirty="0">
                  <a:latin typeface="Roboto" panose="02000000000000000000" pitchFamily="2" charset="0"/>
                  <a:ea typeface="Roboto" panose="02000000000000000000" pitchFamily="2" charset="0"/>
                </a:rPr>
                <a:t>the case.</a:t>
              </a:r>
            </a:p>
          </p:txBody>
        </p:sp>
      </p:grpSp>
      <p:sp>
        <p:nvSpPr>
          <p:cNvPr id="20" name="TextBox 19">
            <a:extLst>
              <a:ext uri="{FF2B5EF4-FFF2-40B4-BE49-F238E27FC236}">
                <a16:creationId xmlns:a16="http://schemas.microsoft.com/office/drawing/2014/main" id="{DFBBCB53-5B3E-420F-B980-49AC69553407}"/>
              </a:ext>
            </a:extLst>
          </p:cNvPr>
          <p:cNvSpPr txBox="1"/>
          <p:nvPr userDrawn="1"/>
        </p:nvSpPr>
        <p:spPr>
          <a:xfrm>
            <a:off x="755650" y="668014"/>
            <a:ext cx="7632700" cy="523220"/>
          </a:xfrm>
          <a:prstGeom prst="rect">
            <a:avLst/>
          </a:prstGeom>
          <a:noFill/>
        </p:spPr>
        <p:txBody>
          <a:bodyPr wrap="square">
            <a:spAutoFit/>
          </a:bodyPr>
          <a:lstStyle/>
          <a:p>
            <a:pPr lvl="0" algn="ctr"/>
            <a:r>
              <a:rPr lang="en-US" sz="2800" b="1" dirty="0">
                <a:solidFill>
                  <a:srgbClr val="E34192"/>
                </a:solidFill>
                <a:latin typeface="Roboto" panose="02000000000000000000" pitchFamily="2" charset="0"/>
                <a:ea typeface="Roboto" panose="02000000000000000000" pitchFamily="2" charset="0"/>
              </a:rPr>
              <a:t>Disclaimer/s</a:t>
            </a:r>
            <a:endParaRPr lang="en-GB" sz="2800" b="1" dirty="0">
              <a:solidFill>
                <a:srgbClr val="E34192"/>
              </a:solidFill>
            </a:endParaRPr>
          </a:p>
        </p:txBody>
      </p:sp>
    </p:spTree>
    <p:extLst>
      <p:ext uri="{BB962C8B-B14F-4D97-AF65-F5344CB8AC3E}">
        <p14:creationId xmlns:p14="http://schemas.microsoft.com/office/powerpoint/2010/main" val="671506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claimers Editable">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14" name="Title 2">
            <a:extLst>
              <a:ext uri="{FF2B5EF4-FFF2-40B4-BE49-F238E27FC236}">
                <a16:creationId xmlns:a16="http://schemas.microsoft.com/office/drawing/2014/main" id="{A7697262-5601-4023-B08E-475497092739}"/>
              </a:ext>
            </a:extLst>
          </p:cNvPr>
          <p:cNvSpPr>
            <a:spLocks/>
          </p:cNvSpPr>
          <p:nvPr userDrawn="1"/>
        </p:nvSpPr>
        <p:spPr bwMode="auto">
          <a:xfrm>
            <a:off x="457200" y="6283683"/>
            <a:ext cx="8220075" cy="715963"/>
          </a:xfrm>
          <a:prstGeom prst="roundRect">
            <a:avLst>
              <a:gd name="adj" fmla="val 963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lIns="252000" tIns="252000" rIns="252000" bIns="252000" anchor="ctr" anchorCtr="1"/>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pPr algn="ctr" eaLnBrk="1" hangingPunct="1">
              <a:lnSpc>
                <a:spcPct val="90000"/>
              </a:lnSpc>
            </a:pPr>
            <a:r>
              <a:rPr lang="en-GB" altLang="en-US" sz="1000" dirty="0">
                <a:solidFill>
                  <a:schemeClr val="bg1"/>
                </a:solidFill>
                <a:latin typeface="Roboto" panose="02000000000000000000" pitchFamily="2" charset="0"/>
                <a:ea typeface="Roboto" panose="02000000000000000000" pitchFamily="2" charset="0"/>
                <a:cs typeface="Arial" panose="020B0604020202020204" pitchFamily="34" charset="0"/>
              </a:rPr>
              <a:t>You may wish to delete this slide before beginning the presentation.</a:t>
            </a:r>
          </a:p>
        </p:txBody>
      </p:sp>
      <p:sp>
        <p:nvSpPr>
          <p:cNvPr id="10" name="Rectangle 9">
            <a:extLst>
              <a:ext uri="{FF2B5EF4-FFF2-40B4-BE49-F238E27FC236}">
                <a16:creationId xmlns:a16="http://schemas.microsoft.com/office/drawing/2014/main" id="{89AF2E5A-21A6-4DED-A279-863F1FD479A6}"/>
              </a:ext>
            </a:extLst>
          </p:cNvPr>
          <p:cNvSpPr/>
          <p:nvPr userDrawn="1"/>
        </p:nvSpPr>
        <p:spPr>
          <a:xfrm>
            <a:off x="743836" y="1163960"/>
            <a:ext cx="7644513" cy="307777"/>
          </a:xfrm>
          <a:prstGeom prst="rect">
            <a:avLst/>
          </a:prstGeom>
        </p:spPr>
        <p:txBody>
          <a:bodyPr wrap="square">
            <a:spAutoFit/>
          </a:bodyPr>
          <a:lstStyle/>
          <a:p>
            <a:pPr algn="ctr"/>
            <a:r>
              <a:rPr lang="en-GB" sz="1400" dirty="0">
                <a:latin typeface="Roboto" panose="02000000000000000000" pitchFamily="2" charset="0"/>
                <a:ea typeface="Roboto" panose="02000000000000000000" pitchFamily="2" charset="0"/>
              </a:rPr>
              <a:t>We hope you find the information on our website and resources useful. </a:t>
            </a:r>
            <a:endParaRPr lang="en-GB" sz="1400" dirty="0"/>
          </a:p>
        </p:txBody>
      </p:sp>
      <p:sp>
        <p:nvSpPr>
          <p:cNvPr id="23" name="TextBox 22">
            <a:extLst>
              <a:ext uri="{FF2B5EF4-FFF2-40B4-BE49-F238E27FC236}">
                <a16:creationId xmlns:a16="http://schemas.microsoft.com/office/drawing/2014/main" id="{A19C2661-D570-405D-A1E4-6CF9CAC8BE24}"/>
              </a:ext>
            </a:extLst>
          </p:cNvPr>
          <p:cNvSpPr txBox="1"/>
          <p:nvPr userDrawn="1"/>
        </p:nvSpPr>
        <p:spPr>
          <a:xfrm>
            <a:off x="755650" y="668014"/>
            <a:ext cx="7632700" cy="523220"/>
          </a:xfrm>
          <a:prstGeom prst="rect">
            <a:avLst/>
          </a:prstGeom>
          <a:noFill/>
        </p:spPr>
        <p:txBody>
          <a:bodyPr wrap="square">
            <a:spAutoFit/>
          </a:bodyPr>
          <a:lstStyle/>
          <a:p>
            <a:pPr lvl="0" algn="ctr"/>
            <a:r>
              <a:rPr lang="en-US" sz="2800" b="1" dirty="0">
                <a:solidFill>
                  <a:srgbClr val="E34192"/>
                </a:solidFill>
                <a:latin typeface="Roboto" panose="02000000000000000000" pitchFamily="2" charset="0"/>
                <a:ea typeface="Roboto" panose="02000000000000000000" pitchFamily="2" charset="0"/>
              </a:rPr>
              <a:t>Disclaimer/s</a:t>
            </a:r>
            <a:endParaRPr lang="en-GB" sz="2800" b="1" dirty="0">
              <a:solidFill>
                <a:srgbClr val="E34192"/>
              </a:solidFill>
            </a:endParaRPr>
          </a:p>
        </p:txBody>
      </p:sp>
      <p:grpSp>
        <p:nvGrpSpPr>
          <p:cNvPr id="40" name="Group 39">
            <a:extLst>
              <a:ext uri="{FF2B5EF4-FFF2-40B4-BE49-F238E27FC236}">
                <a16:creationId xmlns:a16="http://schemas.microsoft.com/office/drawing/2014/main" id="{C6AC6D2F-10A3-489C-9A80-706183C3A327}"/>
              </a:ext>
            </a:extLst>
          </p:cNvPr>
          <p:cNvGrpSpPr/>
          <p:nvPr userDrawn="1"/>
        </p:nvGrpSpPr>
        <p:grpSpPr>
          <a:xfrm>
            <a:off x="735818" y="1678482"/>
            <a:ext cx="7643458" cy="1356510"/>
            <a:chOff x="744892" y="3707365"/>
            <a:chExt cx="7643458" cy="1356510"/>
          </a:xfrm>
        </p:grpSpPr>
        <p:sp>
          <p:nvSpPr>
            <p:cNvPr id="41" name="Rectangle 40">
              <a:extLst>
                <a:ext uri="{FF2B5EF4-FFF2-40B4-BE49-F238E27FC236}">
                  <a16:creationId xmlns:a16="http://schemas.microsoft.com/office/drawing/2014/main" id="{B0D18F5C-122B-478C-AA2E-1A9D89C3D4CD}"/>
                </a:ext>
              </a:extLst>
            </p:cNvPr>
            <p:cNvSpPr/>
            <p:nvPr/>
          </p:nvSpPr>
          <p:spPr>
            <a:xfrm>
              <a:off x="744892" y="3707365"/>
              <a:ext cx="1741673" cy="273960"/>
            </a:xfrm>
            <a:prstGeom prst="rect">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oAutofit/>
            </a:bodyPr>
            <a:lstStyle/>
            <a:p>
              <a:r>
                <a:rPr lang="en-GB" sz="1600" b="1" dirty="0">
                  <a:latin typeface="Roboto" panose="02000000000000000000" pitchFamily="2" charset="0"/>
                  <a:ea typeface="Roboto" panose="02000000000000000000" pitchFamily="2" charset="0"/>
                </a:rPr>
                <a:t>Teacher Note:</a:t>
              </a:r>
            </a:p>
          </p:txBody>
        </p:sp>
        <p:sp>
          <p:nvSpPr>
            <p:cNvPr id="42" name="Rectangle 41">
              <a:extLst>
                <a:ext uri="{FF2B5EF4-FFF2-40B4-BE49-F238E27FC236}">
                  <a16:creationId xmlns:a16="http://schemas.microsoft.com/office/drawing/2014/main" id="{43633EA5-BFCB-47C1-B42E-6602A01D8301}"/>
                </a:ext>
              </a:extLst>
            </p:cNvPr>
            <p:cNvSpPr/>
            <p:nvPr/>
          </p:nvSpPr>
          <p:spPr>
            <a:xfrm>
              <a:off x="755650" y="3981325"/>
              <a:ext cx="7632700" cy="1082550"/>
            </a:xfrm>
            <a:prstGeom prst="rect">
              <a:avLst/>
            </a:prstGeom>
            <a:solidFill>
              <a:schemeClr val="bg1"/>
            </a:solidFill>
            <a:ln w="19050">
              <a:solidFill>
                <a:srgbClr val="18A0DB"/>
              </a:solidFill>
            </a:ln>
          </p:spPr>
          <p:txBody>
            <a:bodyPr wrap="square" lIns="216000" tIns="216000" rIns="216000" bIns="216000">
              <a:spAutoFit/>
            </a:bodyPr>
            <a:lstStyle/>
            <a:p>
              <a:r>
                <a:rPr lang="en-GB" sz="1400" dirty="0">
                  <a:latin typeface="Roboto" panose="02000000000000000000" pitchFamily="2" charset="0"/>
                  <a:ea typeface="Roboto" panose="02000000000000000000" pitchFamily="2" charset="0"/>
                </a:rPr>
                <a:t>This advent calendar covers a range of countries around the world and, as a Christian festival, it concentrates on Christian traditions. However it is important that children are made aware that countries will have other religions with their own festivals and traditions.</a:t>
              </a:r>
            </a:p>
          </p:txBody>
        </p:sp>
      </p:grpSp>
    </p:spTree>
    <p:extLst>
      <p:ext uri="{BB962C8B-B14F-4D97-AF65-F5344CB8AC3E}">
        <p14:creationId xmlns:p14="http://schemas.microsoft.com/office/powerpoint/2010/main" val="38378773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hyperlink" Target="https://www.twinkl.co.uk/resources/christmas/christmas-themed-lessons-christmas-festivals-cultural-celebrations-events-and-festivals-key-stage-1-year-1-year-2/christmas-powerpoints"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8A0DB"/>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89745" y="695325"/>
            <a:ext cx="8164510" cy="1150938"/>
          </a:xfrm>
          <a:prstGeom prst="roundRect">
            <a:avLst>
              <a:gd name="adj" fmla="val 9641"/>
            </a:avLst>
          </a:prstGeom>
          <a:noFill/>
          <a:ln w="25400">
            <a:noFill/>
          </a:ln>
        </p:spPr>
        <p:txBody>
          <a:bodyPr vert="horz" lIns="252000" tIns="252000" rIns="252000" bIns="252000" rtlCol="0" anchor="ctr" anchorCtr="1">
            <a:normAutofit/>
          </a:bodyPr>
          <a:lstStyle/>
          <a:p>
            <a:r>
              <a:rPr lang="en-US"/>
              <a:t>Click to edit Master title style</a:t>
            </a:r>
            <a:endParaRPr lang="en-US" dirty="0"/>
          </a:p>
        </p:txBody>
      </p:sp>
      <p:sp>
        <p:nvSpPr>
          <p:cNvPr id="3" name="Text Placeholder 2"/>
          <p:cNvSpPr>
            <a:spLocks noGrp="1"/>
          </p:cNvSpPr>
          <p:nvPr>
            <p:ph type="body" idx="1"/>
          </p:nvPr>
        </p:nvSpPr>
        <p:spPr>
          <a:xfrm>
            <a:off x="489745" y="1957386"/>
            <a:ext cx="8164510" cy="4387851"/>
          </a:xfrm>
          <a:prstGeom prst="roundRect">
            <a:avLst>
              <a:gd name="adj" fmla="val 2585"/>
            </a:avLst>
          </a:prstGeom>
          <a:noFill/>
          <a:ln w="25400">
            <a:noFill/>
          </a:ln>
        </p:spPr>
        <p:txBody>
          <a:bodyPr vert="horz" lIns="252000" tIns="252000" rIns="252000" bIns="25200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hlinkClick r:id="rId7"/>
          </p:cNvPr>
          <p:cNvSpPr/>
          <p:nvPr userDrawn="1"/>
        </p:nvSpPr>
        <p:spPr>
          <a:xfrm>
            <a:off x="8545484" y="6658495"/>
            <a:ext cx="598516" cy="1995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89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Lst>
  <p:txStyles>
    <p:titleStyle>
      <a:lvl1pPr algn="l" defTabSz="914400" rtl="0" eaLnBrk="1" latinLnBrk="0" hangingPunct="1">
        <a:lnSpc>
          <a:spcPct val="90000"/>
        </a:lnSpc>
        <a:spcBef>
          <a:spcPct val="0"/>
        </a:spcBef>
        <a:buNone/>
        <a:defRPr sz="3600" b="1" kern="1200">
          <a:solidFill>
            <a:srgbClr val="1C1C1C"/>
          </a:solidFill>
          <a:latin typeface="Twinkl"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rgbClr val="1C1C1C"/>
          </a:solidFill>
          <a:latin typeface="Twinkl" pitchFamily="50" charset="0"/>
          <a:ea typeface="Twinkl"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rgbClr val="1C1C1C"/>
          </a:solidFill>
          <a:latin typeface="Twinkl" pitchFamily="50" charset="0"/>
          <a:ea typeface="Twinkl"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21A6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22809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www.flickr.com/photos/fran001/24708928584/in/photolist-DDrHC5-pZyUKb-Z2sme8-6DPVqE-RE2Ls7-gpKVB9-65tnNi-z8JcnL-5jYMhS-zQ9SFh-2mFb3Mb-5ZMYwC-6PN3M4-6PRN2s-6583AT-diG1GX-m3vTS2-pvxGwd-21FXFro-fLwwVh-4EdTEA-5SLAGV-2feadam-GJbWdS-6dounp-rc1KQo-dw7QRs-6CpYvH-4rTEDf-2j6Ytjv-6jS7DQ-2j6WxTV-9GFL3p-hiG1d-5VMzFZ-nGokFa-62ezFT-67cS1p-4Cn6rP-xkWD-DF1xnM-2gFjrwz-78ZfRH-7VWUNR-A3nM5-99N1pk-dJp93H-vpFaQ2-6dotAV-zzQGUN" TargetMode="External"/><Relationship Id="rId7"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hyperlink" Target="https://creativecommons.org/licenses/by/2.0/" TargetMode="External"/><Relationship Id="rId4" Type="http://schemas.openxmlformats.org/officeDocument/2006/relationships/hyperlink" Target="https://www.flickr.com/photos/fran001/"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www.flickr.com/photos/kitoy/1884112506/in/photolist-3Suz1o-2iCdwWR-5RFitY-dcuZDX-G7bca9-FLo9UV-2jhnP5h-5LJEf2-2jDvUtS-6f6P7-Bhq3aR-fz75Gq-2jDRrRE-872yN8-NuhGUY-oVCSjY-Amcmi6-2hxnozS-2jjovCJ-2m5zjxT-g7JeCf-2jDSPpX-2jDR8RK-2jDDZAL-2jDPt8m-9RbJye-2jDbVX7-2kZbtt9-2hxREba-9rLcq4-2jDCS1S-2mHRrjb-2hwYyUr-2hzXzZj-2jDsQuw-2j5o2Se-2hCLc19-2j5qAHo-2j5nTUR-2jDwDen-2jDkxLt-GVoUyP-qYZNze-2hVGBef-Pfeg7h-2jDDfZt-3EYvtb-2hytS7B-e1vHn6-2jDMApP" TargetMode="External"/><Relationship Id="rId7" Type="http://schemas.openxmlformats.org/officeDocument/2006/relationships/slide" Target="slide2.xml"/><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hyperlink" Target="https://creativecommons.org/licenses/by/2.0/" TargetMode="External"/><Relationship Id="rId4" Type="http://schemas.openxmlformats.org/officeDocument/2006/relationships/hyperlink" Target="https://www.flickr.com/photos/kitoy/"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www.flickr.com/photos/eric_brechemier/3329570234/in/photolist-oxgQNH-65dVem-659DZc-659D2t" TargetMode="External"/><Relationship Id="rId7"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3.jpg"/><Relationship Id="rId4" Type="http://schemas.openxmlformats.org/officeDocument/2006/relationships/hyperlink" Target="https://creativecommons.org/licenses/by/2.0/"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flickr.com/photos/juggernautco/3055360400/in/photolist-E3s6SS-29SXSZD-HeEqNz-Jhh2PM-29YSGJM-5DZwcA-i8v7y8-2ayiTeb-i2zeXA-5DVekp-BbSmkE-B5ujhk-b2NxCV-WfEc8q-5DZv2C-5DVdJi-5DZvYm-5DZwnQ-nmaMMF-5DZuSm-6AR6RP-2a7vYcp-i8uLff-i45vNj-5DZvod" TargetMode="External"/><Relationship Id="rId7"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6.jpg"/><Relationship Id="rId4" Type="http://schemas.openxmlformats.org/officeDocument/2006/relationships/hyperlink" Target="https://creativecommons.org/licenses/by/2.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hyperlink" Target="https://www.flickr.com/photos/regnatarajan/30670355354/in/photolist-NJeCtj-NM3a7D-PQkQ8x-NM3mPr-PQkPtX-PXcdyf-PMzM97-NM3bFR-NM3qVx-NM3iZt-PQkP6T-q4pNRD-7mm9vx-PQkNu2-PrKyeY-PQkMoe-NJeDnJ-NJeA7f-Q1xt86-PQkRs6-Q1wNFM-PQkRxX-iwxCYf-iwxNL3-5TPi7L-5TPpQS-5TPhzu-5TJX2V" TargetMode="External"/><Relationship Id="rId7"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hyperlink" Target="https://creativecommons.org/licenses/by/2.0/" TargetMode="External"/><Relationship Id="rId4" Type="http://schemas.openxmlformats.org/officeDocument/2006/relationships/hyperlink" Target="https://www.flickr.com/photos/regnataraja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image" Target="../media/image62.jpg"/><Relationship Id="rId3" Type="http://schemas.openxmlformats.org/officeDocument/2006/relationships/slide" Target="slide2.xml"/><Relationship Id="rId7" Type="http://schemas.openxmlformats.org/officeDocument/2006/relationships/hyperlink" Target="https://creativecommons.org/licenses/by/2.0/" TargetMode="External"/><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hyperlink" Target="https://www.flickr.com/photos/mathplourde/" TargetMode="External"/><Relationship Id="rId5" Type="http://schemas.openxmlformats.org/officeDocument/2006/relationships/hyperlink" Target="https://www.flickr.com/photos/mathplourde/3633179733/in/photolist-6x3ZKT-5CJwrV-5cSuLh-6wCzeM-GJbWdS-RBRbaB-84AxGC-84Azd1-84xv3x-84xtvv-84xu2e-84AA7Q-84xvBa-84xvag-84xvVv-84xv6P-84AxTm-84xvKM-84xwED-84xvNi-84xvDF-84Ayvo-84xvut-84ABBG-84xrBV-84xwsn-84xtBV-84xuqR-84xsVk-84xwoB-84xvoB-84xvh8-84AA1d-84xuWP-84xwAB-84xvH4-84AAFm-84zbvH-84AAWw-84AB6d-84zbV4-84zc36-84xvZc-84AzLh-84zbQD-84CfNy-84zaxx-84xvrg-84AAns-84xuTk" TargetMode="External"/><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4.xml"/><Relationship Id="rId18" Type="http://schemas.openxmlformats.org/officeDocument/2006/relationships/slide" Target="slide18.xml"/><Relationship Id="rId26" Type="http://schemas.openxmlformats.org/officeDocument/2006/relationships/slide" Target="slide27.xml"/><Relationship Id="rId3" Type="http://schemas.openxmlformats.org/officeDocument/2006/relationships/image" Target="../media/image11.png"/><Relationship Id="rId21" Type="http://schemas.openxmlformats.org/officeDocument/2006/relationships/slide" Target="slide15.xml"/><Relationship Id="rId7" Type="http://schemas.openxmlformats.org/officeDocument/2006/relationships/slide" Target="slide16.xml"/><Relationship Id="rId12" Type="http://schemas.openxmlformats.org/officeDocument/2006/relationships/slide" Target="slide22.xml"/><Relationship Id="rId17" Type="http://schemas.openxmlformats.org/officeDocument/2006/relationships/slide" Target="slide21.xml"/><Relationship Id="rId25" Type="http://schemas.openxmlformats.org/officeDocument/2006/relationships/slide" Target="slide10.xml"/><Relationship Id="rId2" Type="http://schemas.openxmlformats.org/officeDocument/2006/relationships/image" Target="../media/image10.png"/><Relationship Id="rId16" Type="http://schemas.openxmlformats.org/officeDocument/2006/relationships/slide" Target="slide14.xml"/><Relationship Id="rId20"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slide" Target="slide19.xml"/><Relationship Id="rId11" Type="http://schemas.openxmlformats.org/officeDocument/2006/relationships/slide" Target="slide7.xml"/><Relationship Id="rId24" Type="http://schemas.openxmlformats.org/officeDocument/2006/relationships/slide" Target="slide26.xml"/><Relationship Id="rId5" Type="http://schemas.openxmlformats.org/officeDocument/2006/relationships/slide" Target="slide17.xml"/><Relationship Id="rId15" Type="http://schemas.openxmlformats.org/officeDocument/2006/relationships/slide" Target="slide9.xml"/><Relationship Id="rId23" Type="http://schemas.openxmlformats.org/officeDocument/2006/relationships/slide" Target="slide20.xml"/><Relationship Id="rId28" Type="http://schemas.openxmlformats.org/officeDocument/2006/relationships/slide" Target="slide23.xml"/><Relationship Id="rId10" Type="http://schemas.openxmlformats.org/officeDocument/2006/relationships/slide" Target="slide5.xml"/><Relationship Id="rId19" Type="http://schemas.openxmlformats.org/officeDocument/2006/relationships/slide" Target="slide6.xml"/><Relationship Id="rId4" Type="http://schemas.openxmlformats.org/officeDocument/2006/relationships/slide" Target="slide4.xml"/><Relationship Id="rId9" Type="http://schemas.openxmlformats.org/officeDocument/2006/relationships/slide" Target="slide25.xml"/><Relationship Id="rId14" Type="http://schemas.openxmlformats.org/officeDocument/2006/relationships/slide" Target="slide12.xml"/><Relationship Id="rId22" Type="http://schemas.openxmlformats.org/officeDocument/2006/relationships/slide" Target="slide8.xml"/><Relationship Id="rId27" Type="http://schemas.openxmlformats.org/officeDocument/2006/relationships/slide" Target="slide3.xml"/></Relationships>
</file>

<file path=ppt/slides/_rels/slide20.xml.rels><?xml version="1.0" encoding="UTF-8" standalone="yes"?>
<Relationships xmlns="http://schemas.openxmlformats.org/package/2006/relationships"><Relationship Id="rId8" Type="http://schemas.openxmlformats.org/officeDocument/2006/relationships/image" Target="../media/image65.jpg"/><Relationship Id="rId3" Type="http://schemas.openxmlformats.org/officeDocument/2006/relationships/slide" Target="slide2.xml"/><Relationship Id="rId7" Type="http://schemas.openxmlformats.org/officeDocument/2006/relationships/hyperlink" Target="https://creativecommons.org/licenses/by/2.0/" TargetMode="External"/><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hyperlink" Target="https://www.flickr.com/photos/jackol/" TargetMode="External"/><Relationship Id="rId5" Type="http://schemas.openxmlformats.org/officeDocument/2006/relationships/hyperlink" Target="https://www.flickr.com/photos/jackol/333954979/in/photolist-vvBbt-8bYkKR-7rVgup-PKPGZZ-8zNcNY-G79B5y-4haTeY-vvAeH-4aAQxP-2i4pmip-8zK6Hg-7pyS8z-5Fa7yJ-9MHhpS-9MEFwr-9MUk93-9MR1X2-8VuDKQ-aQqrKe-xNaNPA-CTXX3-7xz8vw-pE2sNj-8YbtrZ-atFJHG-y3QEBB-wZ22ha-wYZtqM-G5EbN4-FeaKsM-8YEm43-DjHkhh-9MRdbe-Q4QQJC-x4ufQm-y2E5nz-c28v5Q-9MHBMC-cGk1vq-9MEKuT-P1pgRb-9MHcis-DcqqLq-y2c5VE-x4s4E3-9MQ7Fr-CprXnw-fELaz9-atkGVn-9MH5QW" TargetMode="External"/><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68.jp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5" Type="http://schemas.openxmlformats.org/officeDocument/2006/relationships/hyperlink" Target="https://www.flickr.com/photos/plastanka/11439149914/in/photolist-A9uE3-pCtxew-95kqd8-ouRYQT-91Aii4-dS13cm-iqQCJE-91AhAn-b6fPCi-b6fPuK-91AgsM-91DosE-2mVJst5-b2daoM-cgk1Fo-oeTHus-owszpF-xXLgFQ" TargetMode="External"/><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8" Type="http://schemas.openxmlformats.org/officeDocument/2006/relationships/image" Target="../media/image71.jpg"/><Relationship Id="rId3" Type="http://schemas.openxmlformats.org/officeDocument/2006/relationships/slide" Target="slide2.xml"/><Relationship Id="rId7" Type="http://schemas.openxmlformats.org/officeDocument/2006/relationships/hyperlink" Target="https://creativecommons.org/licenses/by/2.0/" TargetMode="External"/><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hyperlink" Target="https://www.flickr.com/photos/davidstanleytravel/" TargetMode="External"/><Relationship Id="rId5" Type="http://schemas.openxmlformats.org/officeDocument/2006/relationships/hyperlink" Target="https://www.flickr.com/photos/davidstanleytravel/8577092441/in/photolist-e4VQLa-SWfSqv-UryJzy-jATNhy-T5v9fk-4b2PQQ-22EJsQu-a5NaSG-S6g5xC-aNRE82-a5Kk42-C5M8yN-CRtJfi-4Zmmh5-ovGXsf-jvWsLU-5uYeQs-oy7NtV-a5N9qJ-a5KfYH-fxM8QF-dVrfKR-4hBvVz-65htbB-owi51k-aNREDZ-wLndZv-2e35Vdu-8FB1t2-4FHMYB-AidsT-AidsB-2ngmNBT-2i6fDLW-3713Mf-6oWwU8-6zVeqF-2mm19ZC-KDLCAA-2ngi3Qp-21aAQDc-25tto11-oFfKA-oFfXg-Aieev-Aidt2-AidsJ-5kHtkE-9Gz9x9-2mkV2rk" TargetMode="External"/><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72.png"/><Relationship Id="rId7" Type="http://schemas.openxmlformats.org/officeDocument/2006/relationships/hyperlink" Target="https://creativecommons.org/licenses/by/2.0/" TargetMode="Externa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hyperlink" Target="https://www.flickr.com/photos/andrewcurrie/" TargetMode="External"/><Relationship Id="rId5" Type="http://schemas.openxmlformats.org/officeDocument/2006/relationships/hyperlink" Target="https://www.flickr.com/photos/andrewcurrie/339179991/in/photolist-vYooT-vR9qq-hKpMG4-hKqFGW-hKpUkp-hKqfDG-hKqYiR-hKqXc2-hKqmgJ-hKqS4g-2mN5C8u-izLJAc-8PUyw-4fr2Y7-2eLSjFM-49usiZ-3SCADC-7mtiUK-4fiy8o-iwEJcs-oX8o18-8PUxd-oECLj5-oX8mxZ-oWRSo8-oEC7EB-wfgeB-75fA4J-pBn5PX-2eLSign-8R2Aq-2eLSiXx-7AY5X-7AY5u-wfgez-2eLSizP-955rKr-qavv3q-oV6bfS-oECSkm-oV6tTh-7qBrvs-6FEmVC-oED3Et-oX8p52-oECHbj-oEDgCT-irxvgR-iBeiaT-irvmyL" TargetMode="External"/><Relationship Id="rId4" Type="http://schemas.openxmlformats.org/officeDocument/2006/relationships/image" Target="../media/image73.png"/></Relationships>
</file>

<file path=ppt/slides/_rels/slide2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8" Type="http://schemas.openxmlformats.org/officeDocument/2006/relationships/image" Target="../media/image83.jpg"/><Relationship Id="rId3" Type="http://schemas.openxmlformats.org/officeDocument/2006/relationships/slide" Target="slide2.xml"/><Relationship Id="rId7" Type="http://schemas.openxmlformats.org/officeDocument/2006/relationships/hyperlink" Target="https://creativecommons.org/licenses/by/2.0/" TargetMode="External"/><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hyperlink" Target="https://www.flickr.com/photos/togawanderings/" TargetMode="External"/><Relationship Id="rId5" Type="http://schemas.openxmlformats.org/officeDocument/2006/relationships/hyperlink" Target="https://www.flickr.com/photos/togawanderings/15823979697/in/photolist-q7j2Sa-97R8b-97Rg5-9XMJrL-QZrqNC-97613W-PLsoHs-QSmNwz-rohRNu-5N7tWM-5N7sUR-r8i8Nu-ESrWKd-QSmvNp-R3NPYp-PPdkRV-QZrsrs-5NbABw-R3Pf4Z-R3NDWa-PPcQoB-5NbFLd-5NbKuJ-QPFPdW-PLsc6u-5NbCCQ-hHAFb7-ranRzW-dBt3wW-QSmUma-PLrYjC-5N7o3D-QSmuT8-5N7xiX-QPGn2q-5NbCfu-5NbM8j-5NbEES-5NbPuu-5NbHdW-5NbSqq-PPd8Be-5NbBV9-5N7xXg-5N7rmx-5NbLbo-5NbF3Y-5NbJMN-5N7rF4-5NbCY7" TargetMode="External"/><Relationship Id="rId4" Type="http://schemas.openxmlformats.org/officeDocument/2006/relationships/image" Target="../media/image82.png"/></Relationships>
</file>

<file path=ppt/slides/_rels/slide27.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slide" Target="slide2.xml"/><Relationship Id="rId7" Type="http://schemas.openxmlformats.org/officeDocument/2006/relationships/hyperlink" Target="https://creativecommons.org/licenses/by/2.0/" TargetMode="External"/><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hyperlink" Target="https://www.flickr.com/photos/razvanorendovici/" TargetMode="External"/><Relationship Id="rId5" Type="http://schemas.openxmlformats.org/officeDocument/2006/relationships/hyperlink" Target="https://www.flickr.com/photos/razvanorendovici/6937189695/in/photolist-bz1UNT-2k2ADbj-2K5cNU-DLwcMa-SvbnGe-5rAoGv-r7uqxo-mWVwe2-8491Ga-4k4qBu-ovSJWg-6eFJdL-RrJK2Q-Esmzyf-YKfDMF-xc7mbp-bGwYF4-aouq1S-5kHtk8-2Njxb-5Pmita-61aZ6a-ouQqPy-8f3cAo-4busG8-4R36eJ-7ti4u3-5Pme3z-RbsdDz-dCGAQU-dDCzN5-S1wqB3-7ti4w5-wYsYUV-L162qq-PpSDUq-6gnV59-JA1oyG-2jpfACQ-eTzPaa-RhAEYG-7rCcEM-wYgUpn-6giHHB-bGx1aX-4LzK9j-pyJQZ3-4TKvVm-wWgb43-5fVQqU" TargetMode="External"/><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s://www.flickr.com/photos/themeparktourist/23232668904/in/photolist-4Y12ZL-8jY2X-binavi-bineJF-j4Cv8a-BMZjge-j4EV5d-j4CLmr-j4GyfA-j4E9UD-CbV5s5-x5h3r-x5h3p-x5EY1-jbom1g-5QnNkw-BUmYgA-jbjP4A-jbhBBS-jbpuuu-jbbz2w-jbjc47-jbjsbm-jbhjya-BoZv3Y-BUn48Q-jbkqwN-jboY41-ot2FNJ-jbrkzk-jbmr97-jbvmTh-jbddtn-jbgaTr" TargetMode="External"/><Relationship Id="rId7"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s://creativecommons.org/licenses/by/2.0/" TargetMode="External"/><Relationship Id="rId4" Type="http://schemas.openxmlformats.org/officeDocument/2006/relationships/hyperlink" Target="https://www.flickr.com/photos/themeparktourist/" TargetMode="External"/></Relationships>
</file>

<file path=ppt/slides/_rels/slide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6.png"/><Relationship Id="rId7" Type="http://schemas.openxmlformats.org/officeDocument/2006/relationships/image" Target="../media/image17.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5" Type="http://schemas.openxmlformats.org/officeDocument/2006/relationships/hyperlink" Target="https://www.flickr.com/photos/rhubarbcrumbleandcustard/" TargetMode="External"/><Relationship Id="rId4" Type="http://schemas.openxmlformats.org/officeDocument/2006/relationships/hyperlink" Target="https://www.flickr.com/photos/rhubarbcrumbleandcustard/9152622011/in/photolist-eWMzDM-38xTPT-bn6CLn-cdXGvC-6Lw55p-2nAHoSa-ae5T3p-WkpnQc-2nw5dkP-2nAHwdN-8ikQni-2nwcWqK-ocrACZ-f8QPRu-cdXFmu-nyzLpo-8jb2Kd-wGgmEb-nWaGZv-nW5c7U-8quq4V-ob2Yi4-csGRQd-a8yENn-oanqfx-2jQL1EM-8fDVZd-yrZpAn-nhJyd2-fnt1KH-a2DK1z-a2GBWU-yg14Gz-Ha1zKF-5UYHZp-axyzSg-LCU6YU-x5PXmd-8eSTUU-xxUUrM-osBE4u-oeXL7J-LKtqe3-oeYzUs-oxQFDp-xfS8Rq-oAykR2-nTMqf7-sH86R4-oy88J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s://www.flickr.com/photos/lauraulloa/" TargetMode="External"/><Relationship Id="rId7" Type="http://schemas.openxmlformats.org/officeDocument/2006/relationships/image" Target="../media/image23.jpg"/><Relationship Id="rId2" Type="http://schemas.openxmlformats.org/officeDocument/2006/relationships/hyperlink" Target="https://www.flickr.com/photos/lauraulloa/3136997901/in/photolist-5Mh9M3-5McWbH-5McWun-5McVKZ-5MhbME-Q8DxbK-4eR2GW-5McWKg-q4usQs-2dPgwmS-RKW8XU-5MhbWf-2dPgxj3-2cMUNu1-5LS8iK-Q8DyBR-22NBbf2-2b8gGPQ-22NBasa-2dPgzfh-5LSb78-2dPgxBY-2dPgyLw-2cv9uWa-2cv9uEt-Q8DxQa-2cMUSUU-Q8Dz1g-4fkCvc-5LWgZC-RKWits-5McVqT-Q8Dyo4-Q8DySk"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creativecommons.org/licenses/by/2.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8.png"/><Relationship Id="rId7" Type="http://schemas.openxmlformats.org/officeDocument/2006/relationships/image" Target="../media/image29.jp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5" Type="http://schemas.openxmlformats.org/officeDocument/2006/relationships/hyperlink" Target="https://www.flickr.com/photos/eekim/" TargetMode="External"/><Relationship Id="rId4" Type="http://schemas.openxmlformats.org/officeDocument/2006/relationships/hyperlink" Target="https://www.flickr.com/photos/eekim/2061705770/in/photolist-49bMid-6xCwk3-ffcUgf-9dTc5V-5nae1a-dPHpev-DCLFL9-5s8inf-dPHJU8-p95P7-o6FbcB-dPHjXV-DeibWG-88Xbat-QmQYJS-9dTbg8-9aapit-49bLSL-9vpdiK-vKLfDR-dEpXtv-53XaQP-gXx2sm-9aiwuJ-85DPDN-8ht8mK-HRbZ-QSyMEf-oSv14Z-pkggRa-CHW1w3-nnCsYY-BWzRC6-5aJ2A7-828mph-fPE8qb-HpABKX-aMFKS-2jZcqX6-2mw1mA5-6cEuUt-2jZgWnj-5Tr5FT-2kkbsTC-2kb5U4N-aFSqKc-wMmP7z-7KyS3F-oXqPuh-cBdX3y"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7014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3877985"/>
          </a:xfrm>
          <a:prstGeom prst="rect">
            <a:avLst/>
          </a:prstGeom>
        </p:spPr>
        <p:txBody>
          <a:bodyPr wrap="square" lIns="0" tIns="0" rIns="0" bIns="0">
            <a:spAutoFit/>
          </a:bodyPr>
          <a:lstStyle/>
          <a:p>
            <a:r>
              <a:rPr lang="en-GB" dirty="0"/>
              <a:t>In Ethiopia, Christmas Day is celebrated on 7</a:t>
            </a:r>
            <a:r>
              <a:rPr lang="en-GB" baseline="30000" dirty="0"/>
              <a:t>th</a:t>
            </a:r>
            <a:r>
              <a:rPr lang="en-GB" dirty="0"/>
              <a:t> January. The celebration is called ‘</a:t>
            </a:r>
            <a:r>
              <a:rPr lang="en-GB" dirty="0" err="1"/>
              <a:t>Ganna</a:t>
            </a:r>
            <a:r>
              <a:rPr lang="en-GB" dirty="0"/>
              <a:t>’ or ‘</a:t>
            </a:r>
            <a:r>
              <a:rPr lang="en-GB" dirty="0" err="1"/>
              <a:t>Genna</a:t>
            </a:r>
            <a:r>
              <a:rPr lang="en-GB" dirty="0"/>
              <a:t>’ and most people go to church on Christmas Day.</a:t>
            </a:r>
          </a:p>
          <a:p>
            <a:endParaRPr lang="en-GB" dirty="0"/>
          </a:p>
          <a:p>
            <a:r>
              <a:rPr lang="en-GB" dirty="0"/>
              <a:t>For 43 days before Christmas, starting on 24</a:t>
            </a:r>
            <a:r>
              <a:rPr lang="en-GB" baseline="30000" dirty="0"/>
              <a:t>th</a:t>
            </a:r>
            <a:r>
              <a:rPr lang="en-GB" dirty="0"/>
              <a:t> November, many people will also take part in a festive fast called the </a:t>
            </a:r>
            <a:r>
              <a:rPr lang="en-GB" dirty="0" err="1"/>
              <a:t>Tsome</a:t>
            </a:r>
            <a:r>
              <a:rPr lang="en-GB" dirty="0"/>
              <a:t> </a:t>
            </a:r>
            <a:r>
              <a:rPr lang="en-GB" dirty="0" err="1"/>
              <a:t>Nebiyat</a:t>
            </a:r>
            <a:r>
              <a:rPr lang="en-GB" dirty="0"/>
              <a:t> or ‘Fast of the Prophets’. They will eat one vegan meal each day as meat, dairy, eggs and wine are not allowed during the fast.</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6" y="1526794"/>
            <a:ext cx="3817543" cy="2180388"/>
          </a:xfrm>
          <a:prstGeom prst="rect">
            <a:avLst/>
          </a:prstGeom>
          <a:solidFill>
            <a:srgbClr val="AFDEF9"/>
          </a:solidFill>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3"/>
              </a:rPr>
              <a:t>Selassie Church</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4"/>
              </a:rPr>
              <a:t>Francisco </a:t>
            </a:r>
            <a:r>
              <a:rPr lang="en-GB" sz="800" dirty="0" err="1">
                <a:latin typeface="Roboto" panose="02000000000000000000" pitchFamily="2" charset="0"/>
                <a:ea typeface="Roboto" panose="02000000000000000000" pitchFamily="2" charset="0"/>
                <a:hlinkClick r:id="rId4"/>
              </a:rPr>
              <a:t>Anzola</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5"/>
              </a:rPr>
              <a:t>CC BY 2.0</a:t>
            </a:r>
            <a:endParaRPr lang="en-GB" sz="800" dirty="0">
              <a:latin typeface="Roboto" panose="02000000000000000000" pitchFamily="2" charset="0"/>
              <a:ea typeface="Roboto" panose="02000000000000000000" pitchFamily="2" charset="0"/>
            </a:endParaRPr>
          </a:p>
        </p:txBody>
      </p:sp>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t="5793" b="3237"/>
          <a:stretch/>
        </p:blipFill>
        <p:spPr>
          <a:xfrm>
            <a:off x="755650" y="3784010"/>
            <a:ext cx="3816350" cy="2308815"/>
          </a:xfrm>
          <a:prstGeom prst="rect">
            <a:avLst/>
          </a:prstGeom>
        </p:spPr>
      </p:pic>
      <p:sp>
        <p:nvSpPr>
          <p:cNvPr id="12" name="Round Same Side Corner Rectangle 11">
            <a:hlinkClick r:id="rId7"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8</a:t>
            </a:r>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5650" y="765175"/>
            <a:ext cx="7632700" cy="761619"/>
          </a:xfrm>
          <a:prstGeom prst="rect">
            <a:avLst/>
          </a:prstGeom>
        </p:spPr>
      </p:pic>
    </p:spTree>
    <p:extLst>
      <p:ext uri="{BB962C8B-B14F-4D97-AF65-F5344CB8AC3E}">
        <p14:creationId xmlns:p14="http://schemas.microsoft.com/office/powerpoint/2010/main" val="3812362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dirty="0"/>
              <a:t>One tradition in the Philippines is the ‘</a:t>
            </a:r>
            <a:r>
              <a:rPr lang="en-GB" dirty="0" err="1"/>
              <a:t>parol</a:t>
            </a:r>
            <a:r>
              <a:rPr lang="en-GB" dirty="0"/>
              <a:t>’. This is a bamboo pole or frame that then has a lantern placed on it in the shape of a star. Traditionally, these are made with bamboo strips and Japanese paper and is made to represent the star that led the three wise men.</a:t>
            </a:r>
            <a:br>
              <a:rPr lang="en-GB" dirty="0"/>
            </a:br>
            <a:r>
              <a:rPr lang="en-GB" dirty="0"/>
              <a:t> </a:t>
            </a:r>
          </a:p>
          <a:p>
            <a:r>
              <a:rPr lang="en-GB" dirty="0"/>
              <a:t>Christians might go to church for Christmas Eve mass followed by </a:t>
            </a:r>
            <a:r>
              <a:rPr lang="en-GB" dirty="0" err="1"/>
              <a:t>Noche</a:t>
            </a:r>
            <a:r>
              <a:rPr lang="en-GB" dirty="0"/>
              <a:t> Buena - a midnight feast. Friends, family and neighbours stop by to wish each other a Merry Christmas while big dishes are laid out for everyone to tuck into.</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0" cy="2179707"/>
          </a:xfrm>
          <a:prstGeom prst="rect">
            <a:avLst/>
          </a:prstGeom>
          <a:solidFill>
            <a:srgbClr val="AFDEF9"/>
          </a:solidFill>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3"/>
              </a:rPr>
              <a:t>Lanterns, anyone?</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4"/>
              </a:rPr>
              <a:t>Keith </a:t>
            </a:r>
            <a:r>
              <a:rPr lang="en-GB" sz="800" dirty="0" err="1">
                <a:latin typeface="Roboto" panose="02000000000000000000" pitchFamily="2" charset="0"/>
                <a:ea typeface="Roboto" panose="02000000000000000000" pitchFamily="2" charset="0"/>
                <a:hlinkClick r:id="rId4"/>
              </a:rPr>
              <a:t>Bacongco</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5"/>
              </a:rPr>
              <a:t>CC BY 2.0</a:t>
            </a:r>
            <a:endParaRPr lang="en-GB" sz="800" dirty="0">
              <a:latin typeface="Roboto" panose="02000000000000000000" pitchFamily="2" charset="0"/>
              <a:ea typeface="Roboto" panose="02000000000000000000" pitchFamily="2" charset="0"/>
            </a:endParaRPr>
          </a:p>
        </p:txBody>
      </p:sp>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b="19055"/>
          <a:stretch/>
        </p:blipFill>
        <p:spPr>
          <a:xfrm>
            <a:off x="755650" y="3775946"/>
            <a:ext cx="3816350" cy="2316880"/>
          </a:xfrm>
          <a:prstGeom prst="rect">
            <a:avLst/>
          </a:prstGeom>
        </p:spPr>
      </p:pic>
      <p:sp>
        <p:nvSpPr>
          <p:cNvPr id="12" name="Round Same Side Corner Rectangle 11">
            <a:hlinkClick r:id="rId7"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9</a:t>
            </a:r>
          </a:p>
        </p:txBody>
      </p:sp>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5650" y="764719"/>
            <a:ext cx="7632700" cy="762075"/>
          </a:xfrm>
          <a:prstGeom prst="rect">
            <a:avLst/>
          </a:prstGeom>
        </p:spPr>
      </p:pic>
    </p:spTree>
    <p:extLst>
      <p:ext uri="{BB962C8B-B14F-4D97-AF65-F5344CB8AC3E}">
        <p14:creationId xmlns:p14="http://schemas.microsoft.com/office/powerpoint/2010/main" val="2237258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154984"/>
          </a:xfrm>
          <a:prstGeom prst="rect">
            <a:avLst/>
          </a:prstGeom>
        </p:spPr>
        <p:txBody>
          <a:bodyPr wrap="square" lIns="0" tIns="0" rIns="0" bIns="0">
            <a:spAutoFit/>
          </a:bodyPr>
          <a:lstStyle/>
          <a:p>
            <a:r>
              <a:rPr lang="en-GB" dirty="0"/>
              <a:t>Christmas Eve is the most important time of the festive season in Bolivia. Families go to a special midnight mass service called ‘Misa del Gallo’, or ‘Mass of the Rooster’. It’s called this because locals get home in the early hours of the morning, around the same time that the rooster calls.</a:t>
            </a:r>
            <a:br>
              <a:rPr lang="en-GB" dirty="0"/>
            </a:br>
            <a:r>
              <a:rPr lang="en-GB" dirty="0"/>
              <a:t> </a:t>
            </a:r>
          </a:p>
          <a:p>
            <a:r>
              <a:rPr lang="en-GB" dirty="0"/>
              <a:t>At mass, people bring two offerings: a small figurine of baby Jesus, and something to represent their job, such as a chef bringing a wooden spoon.</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7543" cy="2180388"/>
          </a:xfrm>
          <a:prstGeom prst="rect">
            <a:avLst/>
          </a:prstGeom>
          <a:solidFill>
            <a:srgbClr val="AFDEF9"/>
          </a:solidFill>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0164"/>
          <a:stretch/>
        </p:blipFill>
        <p:spPr>
          <a:xfrm>
            <a:off x="755649" y="3800213"/>
            <a:ext cx="3817543" cy="2286330"/>
          </a:xfrm>
          <a:prstGeom prst="rect">
            <a:avLst/>
          </a:prstGeom>
        </p:spPr>
      </p:pic>
      <p:sp>
        <p:nvSpPr>
          <p:cNvPr id="11" name="Round Same Side Corner Rectangle 10">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10</a:t>
            </a: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5"/>
            <a:ext cx="7632700" cy="761619"/>
          </a:xfrm>
          <a:prstGeom prst="rect">
            <a:avLst/>
          </a:prstGeom>
        </p:spPr>
      </p:pic>
    </p:spTree>
    <p:extLst>
      <p:ext uri="{BB962C8B-B14F-4D97-AF65-F5344CB8AC3E}">
        <p14:creationId xmlns:p14="http://schemas.microsoft.com/office/powerpoint/2010/main" val="1638163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dirty="0"/>
              <a:t>Many towns in New Zealand have a Santa parade from mid-November with local businesses and churches decorating floats for the parade. There will also be bands and marching teams. As Christmas falls during the summer in New Zealand, Santa may be seen wearing a pair of sandals and swapping his red coat for a New Zealand rugby shirt.</a:t>
            </a:r>
            <a:br>
              <a:rPr lang="en-GB" dirty="0"/>
            </a:br>
            <a:r>
              <a:rPr lang="en-GB" dirty="0"/>
              <a:t> </a:t>
            </a:r>
          </a:p>
          <a:p>
            <a:r>
              <a:rPr lang="en-GB" dirty="0"/>
              <a:t>Children leave out carrots for the reindeer and Santa may find a beer and some pineapple chunks when he visits.</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0" cy="2179707"/>
          </a:xfrm>
          <a:prstGeom prst="rect">
            <a:avLst/>
          </a:prstGeom>
          <a:solidFill>
            <a:srgbClr val="AFDEF9"/>
          </a:solidFill>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3"/>
              </a:rPr>
              <a:t>Snowman</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3"/>
              </a:rPr>
              <a:t>Eric </a:t>
            </a:r>
            <a:r>
              <a:rPr lang="en-GB" sz="800" dirty="0" err="1">
                <a:latin typeface="Roboto" panose="02000000000000000000" pitchFamily="2" charset="0"/>
                <a:ea typeface="Roboto" panose="02000000000000000000" pitchFamily="2" charset="0"/>
                <a:hlinkClick r:id="rId3"/>
              </a:rPr>
              <a:t>Bréchemier</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4"/>
              </a:rPr>
              <a:t>CC BY 2.0</a:t>
            </a:r>
            <a:endParaRPr lang="en-GB" sz="800" dirty="0">
              <a:latin typeface="Roboto" panose="02000000000000000000" pitchFamily="2" charset="0"/>
              <a:ea typeface="Roboto" panose="02000000000000000000" pitchFamily="2" charset="0"/>
            </a:endParaRP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t="13524" b="35119"/>
          <a:stretch/>
        </p:blipFill>
        <p:spPr>
          <a:xfrm>
            <a:off x="754456" y="3777608"/>
            <a:ext cx="3817543" cy="2315217"/>
          </a:xfrm>
          <a:prstGeom prst="rect">
            <a:avLst/>
          </a:prstGeom>
        </p:spPr>
      </p:pic>
      <p:sp>
        <p:nvSpPr>
          <p:cNvPr id="12" name="Round Same Side Corner Rectangle 11">
            <a:hlinkClick r:id="rId6"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11</a:t>
            </a:r>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5650" y="765175"/>
            <a:ext cx="7631509" cy="761619"/>
          </a:xfrm>
          <a:prstGeom prst="rect">
            <a:avLst/>
          </a:prstGeom>
        </p:spPr>
      </p:pic>
    </p:spTree>
    <p:extLst>
      <p:ext uri="{BB962C8B-B14F-4D97-AF65-F5344CB8AC3E}">
        <p14:creationId xmlns:p14="http://schemas.microsoft.com/office/powerpoint/2010/main" val="981807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sz="1600" dirty="0"/>
              <a:t>Some </a:t>
            </a:r>
            <a:r>
              <a:rPr lang="en-GB" sz="1600" dirty="0" err="1"/>
              <a:t>Ukranians</a:t>
            </a:r>
            <a:r>
              <a:rPr lang="en-GB" sz="1600" dirty="0"/>
              <a:t> believe in the story of the widow whose children were excited to decorate a tree for Christmas. The poor widow knew they could not afford to decorate the tree and so the children went to bed on Christmas Eve sobbing. </a:t>
            </a:r>
          </a:p>
          <a:p>
            <a:endParaRPr lang="en-GB" sz="1600" dirty="0"/>
          </a:p>
          <a:p>
            <a:r>
              <a:rPr lang="en-GB" sz="1600" dirty="0"/>
              <a:t>The house’s spiders heard the children crying and so spun a series of webs all over the tree.  One version of the story says the next morning, the sunlight turned each web into silver and gold and the family were no longer poor. </a:t>
            </a:r>
          </a:p>
          <a:p>
            <a:endParaRPr lang="en-GB" sz="1600" dirty="0"/>
          </a:p>
          <a:p>
            <a:r>
              <a:rPr lang="en-GB" sz="1600" dirty="0"/>
              <a:t>It became traditional for </a:t>
            </a:r>
            <a:r>
              <a:rPr lang="en-GB" sz="1600" dirty="0" err="1"/>
              <a:t>Ukranians</a:t>
            </a:r>
            <a:r>
              <a:rPr lang="en-GB" sz="1600" dirty="0"/>
              <a:t> to decorate their Christmas trees with artificial spider webs to bring good luck and fortune.</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0" cy="2179706"/>
          </a:xfrm>
          <a:prstGeom prst="rect">
            <a:avLst/>
          </a:prstGeom>
          <a:solidFill>
            <a:srgbClr val="AFDEF9"/>
          </a:solidFill>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3"/>
              </a:rPr>
              <a:t>Ukranian Christmas Tree at the Museum of Science and Industry, 2008</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3"/>
              </a:rPr>
              <a:t>Daniel X. O-Neil</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4"/>
              </a:rPr>
              <a:t>CC BY 2.0</a:t>
            </a:r>
            <a:endParaRPr lang="en-GB" sz="800" dirty="0">
              <a:latin typeface="Roboto" panose="02000000000000000000" pitchFamily="2" charset="0"/>
              <a:ea typeface="Roboto" panose="02000000000000000000" pitchFamily="2" charset="0"/>
            </a:endParaRPr>
          </a:p>
        </p:txBody>
      </p:sp>
      <p:pic>
        <p:nvPicPr>
          <p:cNvPr id="2" name="Picture 1"/>
          <p:cNvPicPr>
            <a:picLocks noChangeAspect="1"/>
          </p:cNvPicPr>
          <p:nvPr/>
        </p:nvPicPr>
        <p:blipFill rotWithShape="1">
          <a:blip r:embed="rId5" cstate="print">
            <a:extLst>
              <a:ext uri="{28A0092B-C50C-407E-A947-70E740481C1C}">
                <a14:useLocalDpi xmlns:a14="http://schemas.microsoft.com/office/drawing/2010/main" val="0"/>
              </a:ext>
            </a:extLst>
          </a:blip>
          <a:srcRect t="10652" b="8535"/>
          <a:stretch/>
        </p:blipFill>
        <p:spPr>
          <a:xfrm>
            <a:off x="754457" y="3779016"/>
            <a:ext cx="3817543" cy="2313809"/>
          </a:xfrm>
          <a:prstGeom prst="rect">
            <a:avLst/>
          </a:prstGeom>
        </p:spPr>
      </p:pic>
      <p:sp>
        <p:nvSpPr>
          <p:cNvPr id="12" name="Round Same Side Corner Rectangle 11">
            <a:hlinkClick r:id="rId6"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12</a:t>
            </a:r>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5650" y="764719"/>
            <a:ext cx="7632700" cy="750171"/>
          </a:xfrm>
          <a:prstGeom prst="rect">
            <a:avLst/>
          </a:prstGeom>
        </p:spPr>
      </p:pic>
    </p:spTree>
    <p:extLst>
      <p:ext uri="{BB962C8B-B14F-4D97-AF65-F5344CB8AC3E}">
        <p14:creationId xmlns:p14="http://schemas.microsoft.com/office/powerpoint/2010/main" val="4100717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dirty="0"/>
              <a:t>There are more than 60 languages spoken in Ghana and this diversity means that there are lots of different traditions at Christmas. </a:t>
            </a:r>
          </a:p>
          <a:p>
            <a:br>
              <a:rPr lang="en-GB" dirty="0"/>
            </a:br>
            <a:r>
              <a:rPr lang="en-GB" dirty="0"/>
              <a:t>On Christmas Eve, some people go to church services filled with drumming and dancing. Children might perform a Nativity play. Choirs then sing and people dance in front of the priests.  This can last all night!</a:t>
            </a:r>
          </a:p>
          <a:p>
            <a:br>
              <a:rPr lang="en-GB" dirty="0"/>
            </a:br>
            <a:r>
              <a:rPr lang="en-GB" dirty="0"/>
              <a:t>Churches are filled on Christmas Day before families return home to exchange gifts.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0" cy="2179706"/>
          </a:xfrm>
          <a:prstGeom prst="rect">
            <a:avLst/>
          </a:prstGeom>
          <a:solidFill>
            <a:srgbClr val="AFDEF9"/>
          </a:solidFill>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1713" b="23606"/>
          <a:stretch/>
        </p:blipFill>
        <p:spPr>
          <a:xfrm>
            <a:off x="755650" y="3797300"/>
            <a:ext cx="3816350" cy="2295525"/>
          </a:xfrm>
          <a:prstGeom prst="rect">
            <a:avLst/>
          </a:prstGeom>
        </p:spPr>
      </p:pic>
      <p:sp>
        <p:nvSpPr>
          <p:cNvPr id="12" name="Round Same Side Corner Rectangle 11">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13</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5"/>
            <a:ext cx="7631509" cy="761619"/>
          </a:xfrm>
          <a:prstGeom prst="rect">
            <a:avLst/>
          </a:prstGeom>
        </p:spPr>
      </p:pic>
    </p:spTree>
    <p:extLst>
      <p:ext uri="{BB962C8B-B14F-4D97-AF65-F5344CB8AC3E}">
        <p14:creationId xmlns:p14="http://schemas.microsoft.com/office/powerpoint/2010/main" val="504222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185761"/>
          </a:xfrm>
          <a:prstGeom prst="rect">
            <a:avLst/>
          </a:prstGeom>
        </p:spPr>
        <p:txBody>
          <a:bodyPr wrap="square" lIns="0" tIns="0" rIns="0" bIns="0">
            <a:spAutoFit/>
          </a:bodyPr>
          <a:lstStyle/>
          <a:p>
            <a:r>
              <a:rPr lang="en-GB" sz="1700" dirty="0"/>
              <a:t>Even though only less that half a percent of the population are Christians, 25</a:t>
            </a:r>
            <a:r>
              <a:rPr lang="en-GB" sz="1700" baseline="30000" dirty="0"/>
              <a:t>th</a:t>
            </a:r>
            <a:r>
              <a:rPr lang="en-GB" sz="1700" dirty="0"/>
              <a:t> December is a public holiday for Christmas in Bangladesh.</a:t>
            </a:r>
            <a:br>
              <a:rPr lang="en-GB" sz="1700" dirty="0"/>
            </a:br>
            <a:endParaRPr lang="en-GB" sz="1700" dirty="0"/>
          </a:p>
          <a:p>
            <a:r>
              <a:rPr lang="en-GB" sz="1700" dirty="0"/>
              <a:t>Big towns and cities may try to replicate a more western Christmas with fake snow and artificial Christmas trees, though Christmas trees and cards are becoming </a:t>
            </a:r>
            <a:br>
              <a:rPr lang="en-GB" sz="1700" dirty="0"/>
            </a:br>
            <a:r>
              <a:rPr lang="en-GB" sz="1700" dirty="0"/>
              <a:t>more popular among Christians </a:t>
            </a:r>
            <a:br>
              <a:rPr lang="en-GB" sz="1700" dirty="0"/>
            </a:br>
            <a:r>
              <a:rPr lang="en-GB" sz="1700" dirty="0"/>
              <a:t>in Bangladesh.</a:t>
            </a:r>
            <a:br>
              <a:rPr lang="en-GB" sz="1700" dirty="0"/>
            </a:br>
            <a:endParaRPr lang="en-GB" sz="1700" dirty="0"/>
          </a:p>
          <a:p>
            <a:r>
              <a:rPr lang="en-GB" sz="1700" dirty="0"/>
              <a:t>Christians may return to church to share the ‘</a:t>
            </a:r>
            <a:r>
              <a:rPr lang="en-GB" sz="1700" dirty="0" err="1"/>
              <a:t>Preeti-bhoj</a:t>
            </a:r>
            <a:r>
              <a:rPr lang="en-GB" sz="1700" dirty="0"/>
              <a:t>’ which means ‘love feast’.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49" y="1530371"/>
            <a:ext cx="3816351" cy="2179707"/>
          </a:xfrm>
          <a:prstGeom prst="rect">
            <a:avLst/>
          </a:prstGeom>
          <a:solidFill>
            <a:srgbClr val="AFDEF9"/>
          </a:solidFill>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b="10146"/>
          <a:stretch/>
        </p:blipFill>
        <p:spPr>
          <a:xfrm>
            <a:off x="755650" y="3805610"/>
            <a:ext cx="3816350" cy="2287215"/>
          </a:xfrm>
          <a:prstGeom prst="rect">
            <a:avLst/>
          </a:prstGeom>
        </p:spPr>
      </p:pic>
      <p:sp>
        <p:nvSpPr>
          <p:cNvPr id="10" name="Round Same Side Corner Rectangle 9">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14</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6"/>
            <a:ext cx="7631509" cy="765196"/>
          </a:xfrm>
          <a:prstGeom prst="rect">
            <a:avLst/>
          </a:prstGeom>
        </p:spPr>
      </p:pic>
    </p:spTree>
    <p:extLst>
      <p:ext uri="{BB962C8B-B14F-4D97-AF65-F5344CB8AC3E}">
        <p14:creationId xmlns:p14="http://schemas.microsoft.com/office/powerpoint/2010/main" val="34132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sz="1600" dirty="0"/>
              <a:t>Christmas celebrations begin on 7</a:t>
            </a:r>
            <a:r>
              <a:rPr lang="en-GB" sz="1600" baseline="30000" dirty="0"/>
              <a:t>th</a:t>
            </a:r>
            <a:r>
              <a:rPr lang="en-GB" sz="1600" dirty="0"/>
              <a:t> December with ‘</a:t>
            </a:r>
            <a:r>
              <a:rPr lang="en-GB" sz="1600" dirty="0" err="1"/>
              <a:t>Día</a:t>
            </a:r>
            <a:r>
              <a:rPr lang="en-GB" sz="1600" dirty="0"/>
              <a:t> de las </a:t>
            </a:r>
            <a:r>
              <a:rPr lang="en-GB" sz="1600" dirty="0" err="1"/>
              <a:t>Velitas</a:t>
            </a:r>
            <a:r>
              <a:rPr lang="en-GB" sz="1600" dirty="0"/>
              <a:t>’ or ‘Day of the Little Candles’. As the name suggests, lots of candles, lights and lanterns are used to decorate houses and there are often big fireworks with music and food to celebrate. </a:t>
            </a:r>
          </a:p>
          <a:p>
            <a:br>
              <a:rPr lang="en-GB" sz="1600" dirty="0"/>
            </a:br>
            <a:r>
              <a:rPr lang="en-GB" sz="1600" dirty="0"/>
              <a:t>From 16</a:t>
            </a:r>
            <a:r>
              <a:rPr lang="en-GB" sz="1600" baseline="30000" dirty="0"/>
              <a:t>th</a:t>
            </a:r>
            <a:r>
              <a:rPr lang="en-GB" sz="1600" dirty="0"/>
              <a:t> December to Christmas Eve, a lot of Colombians join in with ‘novenas’. This is a time when families, friends and neighbours join together to pray in the run up to Christmas. </a:t>
            </a:r>
          </a:p>
          <a:p>
            <a:br>
              <a:rPr lang="en-GB" sz="1600" dirty="0"/>
            </a:br>
            <a:r>
              <a:rPr lang="en-GB" sz="1600" dirty="0"/>
              <a:t>On 28</a:t>
            </a:r>
            <a:r>
              <a:rPr lang="en-GB" sz="1600" baseline="30000" dirty="0"/>
              <a:t>th</a:t>
            </a:r>
            <a:r>
              <a:rPr lang="en-GB" sz="1600" dirty="0"/>
              <a:t> December, Colombians celebrate Innocents Day which is filled with practical jokes and fun, similar to April Fools’ Day.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0" cy="2179706"/>
          </a:xfrm>
          <a:prstGeom prst="rect">
            <a:avLst/>
          </a:prstGeom>
          <a:solidFill>
            <a:srgbClr val="AFDEF9"/>
          </a:solidFill>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3"/>
              </a:rPr>
              <a:t>Dia de lad Velitas 2016, Mosquera</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4"/>
              </a:rPr>
              <a:t>Reg Natarajan</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5"/>
              </a:rPr>
              <a:t>CC BY 2.0</a:t>
            </a:r>
            <a:endParaRPr lang="en-GB" sz="800" dirty="0">
              <a:latin typeface="Roboto" panose="02000000000000000000" pitchFamily="2" charset="0"/>
              <a:ea typeface="Roboto" panose="02000000000000000000" pitchFamily="2" charset="0"/>
            </a:endParaRPr>
          </a:p>
        </p:txBody>
      </p:sp>
      <p:sp>
        <p:nvSpPr>
          <p:cNvPr id="12" name="Round Same Side Corner Rectangle 11">
            <a:hlinkClick r:id="rId6"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15</a:t>
            </a: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5650" y="765175"/>
            <a:ext cx="7631509" cy="761619"/>
          </a:xfrm>
          <a:prstGeom prst="rect">
            <a:avLst/>
          </a:prstGeom>
        </p:spPr>
      </p:pic>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t="7209" b="9824"/>
          <a:stretch/>
        </p:blipFill>
        <p:spPr>
          <a:xfrm>
            <a:off x="754458" y="3803988"/>
            <a:ext cx="3817542" cy="2288838"/>
          </a:xfrm>
          <a:prstGeom prst="rect">
            <a:avLst/>
          </a:prstGeom>
        </p:spPr>
      </p:pic>
    </p:spTree>
    <p:extLst>
      <p:ext uri="{BB962C8B-B14F-4D97-AF65-F5344CB8AC3E}">
        <p14:creationId xmlns:p14="http://schemas.microsoft.com/office/powerpoint/2010/main" val="1892400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47371"/>
          </a:xfrm>
          <a:prstGeom prst="rect">
            <a:avLst/>
          </a:prstGeom>
        </p:spPr>
        <p:txBody>
          <a:bodyPr wrap="square" lIns="0" tIns="0" rIns="0" bIns="0">
            <a:spAutoFit/>
          </a:bodyPr>
          <a:lstStyle/>
          <a:p>
            <a:r>
              <a:rPr lang="en-GB" sz="1700" dirty="0"/>
              <a:t>Every November, children and adults across the Netherlands wait to welcome </a:t>
            </a:r>
            <a:r>
              <a:rPr lang="en-GB" sz="1700" dirty="0" err="1"/>
              <a:t>Sinterklaas</a:t>
            </a:r>
            <a:r>
              <a:rPr lang="en-GB" sz="1700" dirty="0"/>
              <a:t> to the country. He arrives in a different city each year ahead of </a:t>
            </a:r>
            <a:r>
              <a:rPr lang="en-GB" sz="1700" dirty="0" err="1"/>
              <a:t>Pakjesavond</a:t>
            </a:r>
            <a:r>
              <a:rPr lang="en-GB" sz="1700" dirty="0"/>
              <a:t>, or </a:t>
            </a:r>
            <a:br>
              <a:rPr lang="en-GB" sz="1700" dirty="0"/>
            </a:br>
            <a:r>
              <a:rPr lang="en-GB" sz="1700" dirty="0"/>
              <a:t>‘Gift Evening’. </a:t>
            </a:r>
          </a:p>
          <a:p>
            <a:endParaRPr lang="en-GB" sz="1700" dirty="0"/>
          </a:p>
          <a:p>
            <a:r>
              <a:rPr lang="en-GB" sz="1700" dirty="0"/>
              <a:t>This is celebrated on 5</a:t>
            </a:r>
            <a:r>
              <a:rPr lang="en-GB" sz="1700" baseline="30000" dirty="0"/>
              <a:t>th</a:t>
            </a:r>
            <a:r>
              <a:rPr lang="en-GB" sz="1700" dirty="0"/>
              <a:t> December, the night before </a:t>
            </a:r>
            <a:r>
              <a:rPr lang="en-GB" sz="1700" dirty="0" err="1"/>
              <a:t>Sinterklaas</a:t>
            </a:r>
            <a:r>
              <a:rPr lang="en-GB" sz="1700" dirty="0"/>
              <a:t>’ birthday. Children sing </a:t>
            </a:r>
            <a:r>
              <a:rPr lang="en-GB" sz="1700" dirty="0" err="1"/>
              <a:t>Sinterklaas</a:t>
            </a:r>
            <a:r>
              <a:rPr lang="en-GB" sz="1700" dirty="0"/>
              <a:t> songs and place a shoe by the fire with a drawing for </a:t>
            </a:r>
            <a:r>
              <a:rPr lang="en-GB" sz="1700" dirty="0" err="1"/>
              <a:t>Sinterklaas</a:t>
            </a:r>
            <a:r>
              <a:rPr lang="en-GB" sz="1700" dirty="0"/>
              <a:t> and a carrot or hay for his horse. </a:t>
            </a:r>
          </a:p>
          <a:p>
            <a:endParaRPr lang="en-GB" sz="1700" dirty="0"/>
          </a:p>
          <a:p>
            <a:r>
              <a:rPr lang="en-GB" sz="1700" dirty="0"/>
              <a:t>When children wake up, they hope to find their drawings gone and sweets or gifts left in their shoes instead.</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795"/>
            <a:ext cx="3817543" cy="2180388"/>
          </a:xfrm>
          <a:prstGeom prst="rect">
            <a:avLst/>
          </a:prstGeom>
          <a:solidFill>
            <a:srgbClr val="AFDEF9"/>
          </a:solidFill>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9642"/>
          <a:stretch/>
        </p:blipFill>
        <p:spPr>
          <a:xfrm>
            <a:off x="754456" y="3792065"/>
            <a:ext cx="3817543" cy="2300760"/>
          </a:xfrm>
          <a:prstGeom prst="rect">
            <a:avLst/>
          </a:prstGeom>
        </p:spPr>
      </p:pic>
      <p:sp>
        <p:nvSpPr>
          <p:cNvPr id="12" name="Round Same Side Corner Rectangle 11">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16</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6"/>
            <a:ext cx="7632700" cy="761620"/>
          </a:xfrm>
          <a:prstGeom prst="rect">
            <a:avLst/>
          </a:prstGeom>
        </p:spPr>
      </p:pic>
    </p:spTree>
    <p:extLst>
      <p:ext uri="{BB962C8B-B14F-4D97-AF65-F5344CB8AC3E}">
        <p14:creationId xmlns:p14="http://schemas.microsoft.com/office/powerpoint/2010/main" val="1526971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054956"/>
          </a:xfrm>
          <a:prstGeom prst="rect">
            <a:avLst/>
          </a:prstGeom>
        </p:spPr>
        <p:txBody>
          <a:bodyPr wrap="square" lIns="0" tIns="0" rIns="0" bIns="0">
            <a:spAutoFit/>
          </a:bodyPr>
          <a:lstStyle/>
          <a:p>
            <a:r>
              <a:rPr lang="en-GB" sz="1550" dirty="0"/>
              <a:t>Many churches in the Democratic Republic of the Congo have 5 or 6 choirs who will all play their part in a big musical service held on Christmas Eve. </a:t>
            </a:r>
          </a:p>
          <a:p>
            <a:endParaRPr lang="en-GB" sz="1550" dirty="0"/>
          </a:p>
          <a:p>
            <a:r>
              <a:rPr lang="en-GB" sz="1550" dirty="0"/>
              <a:t>Nativity plays last a long time and cover the events from the very beginning of the Bible with the creation of Adam and Eve and go all the way through to stories much later in the Bible. Jesus’ birth is timed to happen as close to midnight as possible, with the play usually finishing at 1.00am. </a:t>
            </a:r>
          </a:p>
          <a:p>
            <a:endParaRPr lang="en-GB" sz="1550" dirty="0"/>
          </a:p>
          <a:p>
            <a:r>
              <a:rPr lang="en-GB" sz="1550" dirty="0"/>
              <a:t>Church-goers usually return for the Christmas Day service at around </a:t>
            </a:r>
            <a:br>
              <a:rPr lang="en-GB" sz="1550" dirty="0"/>
            </a:br>
            <a:r>
              <a:rPr lang="en-GB" sz="1550" dirty="0"/>
              <a:t>9.00am the next morning.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795"/>
            <a:ext cx="3817543" cy="2180388"/>
          </a:xfrm>
          <a:prstGeom prst="rect">
            <a:avLst/>
          </a:prstGeom>
          <a:solidFill>
            <a:srgbClr val="AFDEF9"/>
          </a:solidFill>
        </p:spPr>
      </p:pic>
      <p:sp>
        <p:nvSpPr>
          <p:cNvPr id="11" name="Round Same Side Corner Rectangle 10">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17</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6"/>
            <a:ext cx="7631509" cy="761620"/>
          </a:xfrm>
          <a:prstGeom prst="rect">
            <a:avLst/>
          </a:prstGeom>
        </p:spPr>
      </p:pic>
      <p:sp>
        <p:nvSpPr>
          <p:cNvPr id="13" name="Rectangle 12"/>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5"/>
              </a:rPr>
              <a:t>African Children Choir</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Mathieu </a:t>
            </a:r>
            <a:r>
              <a:rPr lang="en-GB" sz="800" dirty="0" err="1">
                <a:latin typeface="Roboto" panose="02000000000000000000" pitchFamily="2" charset="0"/>
                <a:ea typeface="Roboto" panose="02000000000000000000" pitchFamily="2" charset="0"/>
                <a:hlinkClick r:id="rId6"/>
              </a:rPr>
              <a:t>Plourde</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b="19767"/>
          <a:stretch/>
        </p:blipFill>
        <p:spPr>
          <a:xfrm>
            <a:off x="755650" y="3796346"/>
            <a:ext cx="3816350" cy="2296479"/>
          </a:xfrm>
          <a:prstGeom prst="rect">
            <a:avLst/>
          </a:prstGeom>
        </p:spPr>
      </p:pic>
    </p:spTree>
    <p:extLst>
      <p:ext uri="{BB962C8B-B14F-4D97-AF65-F5344CB8AC3E}">
        <p14:creationId xmlns:p14="http://schemas.microsoft.com/office/powerpoint/2010/main" val="3186472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8A0DB"/>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3748" b="2788"/>
          <a:stretch/>
        </p:blipFill>
        <p:spPr>
          <a:xfrm>
            <a:off x="445290" y="419100"/>
            <a:ext cx="8251036" cy="6019800"/>
          </a:xfrm>
          <a:prstGeom prst="rect">
            <a:avLst/>
          </a:prstGeom>
        </p:spPr>
      </p:pic>
      <p:sp>
        <p:nvSpPr>
          <p:cNvPr id="9" name="Rectangle 8"/>
          <p:cNvSpPr/>
          <p:nvPr/>
        </p:nvSpPr>
        <p:spPr>
          <a:xfrm>
            <a:off x="445290" y="419100"/>
            <a:ext cx="8251036" cy="6019800"/>
          </a:xfrm>
          <a:prstGeom prst="rect">
            <a:avLst/>
          </a:prstGeom>
          <a:solidFill>
            <a:schemeClr val="bg1">
              <a:alpha val="57000"/>
            </a:schemeClr>
          </a:solidFill>
          <a:ln w="5715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14359"/>
          <a:stretch/>
        </p:blipFill>
        <p:spPr>
          <a:xfrm>
            <a:off x="470110" y="812463"/>
            <a:ext cx="1584847" cy="658656"/>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14359"/>
          <a:stretch/>
        </p:blipFill>
        <p:spPr>
          <a:xfrm flipH="1">
            <a:off x="7086239" y="812463"/>
            <a:ext cx="1582463" cy="658656"/>
          </a:xfrm>
          <a:prstGeom prst="rect">
            <a:avLst/>
          </a:prstGeom>
        </p:spPr>
      </p:pic>
      <p:sp>
        <p:nvSpPr>
          <p:cNvPr id="4" name="Rounded Rectangle 3"/>
          <p:cNvSpPr/>
          <p:nvPr/>
        </p:nvSpPr>
        <p:spPr>
          <a:xfrm>
            <a:off x="2030136" y="762578"/>
            <a:ext cx="5083728" cy="755829"/>
          </a:xfrm>
          <a:prstGeom prst="roundRect">
            <a:avLst>
              <a:gd name="adj" fmla="val 17675"/>
            </a:avLst>
          </a:prstGeom>
          <a:solidFill>
            <a:srgbClr val="00964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Click each day to find out how Christmas </a:t>
            </a:r>
            <a:br>
              <a:rPr lang="en-GB" dirty="0"/>
            </a:br>
            <a:r>
              <a:rPr lang="en-GB" dirty="0"/>
              <a:t>is celebrated around the world.</a:t>
            </a:r>
          </a:p>
        </p:txBody>
      </p:sp>
      <p:grpSp>
        <p:nvGrpSpPr>
          <p:cNvPr id="124" name="Group 123"/>
          <p:cNvGrpSpPr/>
          <p:nvPr/>
        </p:nvGrpSpPr>
        <p:grpSpPr>
          <a:xfrm>
            <a:off x="2330166" y="1734306"/>
            <a:ext cx="1334618" cy="751095"/>
            <a:chOff x="2330166" y="1734306"/>
            <a:chExt cx="1334618" cy="751095"/>
          </a:xfrm>
        </p:grpSpPr>
        <p:sp>
          <p:nvSpPr>
            <p:cNvPr id="16" name="Snip and Round Single Corner Rectangle 15">
              <a:hlinkClick r:id="rId4" action="ppaction://hlinksldjump"/>
            </p:cNvPr>
            <p:cNvSpPr/>
            <p:nvPr/>
          </p:nvSpPr>
          <p:spPr>
            <a:xfrm rot="5400000">
              <a:off x="2621927" y="1442545"/>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a:t>
              </a:r>
            </a:p>
          </p:txBody>
        </p:sp>
        <p:sp>
          <p:nvSpPr>
            <p:cNvPr id="73" name="Snip and Round Single Corner Rectangle 72"/>
            <p:cNvSpPr/>
            <p:nvPr/>
          </p:nvSpPr>
          <p:spPr>
            <a:xfrm rot="5400000">
              <a:off x="2643857" y="1466151"/>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9" name="Group 128"/>
          <p:cNvGrpSpPr/>
          <p:nvPr/>
        </p:nvGrpSpPr>
        <p:grpSpPr>
          <a:xfrm>
            <a:off x="2330167" y="2595711"/>
            <a:ext cx="1334618" cy="751095"/>
            <a:chOff x="2330167" y="2595711"/>
            <a:chExt cx="1334618" cy="751095"/>
          </a:xfrm>
        </p:grpSpPr>
        <p:sp>
          <p:nvSpPr>
            <p:cNvPr id="22" name="Snip and Round Single Corner Rectangle 21">
              <a:hlinkClick r:id="rId5" action="ppaction://hlinksldjump"/>
            </p:cNvPr>
            <p:cNvSpPr/>
            <p:nvPr/>
          </p:nvSpPr>
          <p:spPr>
            <a:xfrm rot="5400000">
              <a:off x="2621928" y="2303950"/>
              <a:ext cx="751095" cy="1334618"/>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15</a:t>
              </a:r>
            </a:p>
          </p:txBody>
        </p:sp>
        <p:sp>
          <p:nvSpPr>
            <p:cNvPr id="74" name="Snip and Round Single Corner Rectangle 73"/>
            <p:cNvSpPr/>
            <p:nvPr/>
          </p:nvSpPr>
          <p:spPr>
            <a:xfrm rot="5400000">
              <a:off x="2643857" y="2328802"/>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4" name="Group 133"/>
          <p:cNvGrpSpPr/>
          <p:nvPr/>
        </p:nvGrpSpPr>
        <p:grpSpPr>
          <a:xfrm>
            <a:off x="2330167" y="3457116"/>
            <a:ext cx="1334618" cy="751095"/>
            <a:chOff x="2330167" y="3457116"/>
            <a:chExt cx="1334618" cy="751095"/>
          </a:xfrm>
        </p:grpSpPr>
        <p:sp>
          <p:nvSpPr>
            <p:cNvPr id="27" name="Snip and Round Single Corner Rectangle 26">
              <a:hlinkClick r:id="rId6" action="ppaction://hlinksldjump"/>
            </p:cNvPr>
            <p:cNvSpPr/>
            <p:nvPr/>
          </p:nvSpPr>
          <p:spPr>
            <a:xfrm rot="5400000">
              <a:off x="2621928" y="3165355"/>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17</a:t>
              </a:r>
            </a:p>
          </p:txBody>
        </p:sp>
        <p:sp>
          <p:nvSpPr>
            <p:cNvPr id="75" name="Snip and Round Single Corner Rectangle 74"/>
            <p:cNvSpPr/>
            <p:nvPr/>
          </p:nvSpPr>
          <p:spPr>
            <a:xfrm rot="5400000">
              <a:off x="2643857" y="3190208"/>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9" name="Group 138"/>
          <p:cNvGrpSpPr/>
          <p:nvPr/>
        </p:nvGrpSpPr>
        <p:grpSpPr>
          <a:xfrm>
            <a:off x="2330168" y="4318521"/>
            <a:ext cx="1334618" cy="751095"/>
            <a:chOff x="2330168" y="4318521"/>
            <a:chExt cx="1334618" cy="751095"/>
          </a:xfrm>
        </p:grpSpPr>
        <p:sp>
          <p:nvSpPr>
            <p:cNvPr id="32" name="Snip and Round Single Corner Rectangle 31">
              <a:hlinkClick r:id="rId7" action="ppaction://hlinksldjump"/>
            </p:cNvPr>
            <p:cNvSpPr/>
            <p:nvPr/>
          </p:nvSpPr>
          <p:spPr>
            <a:xfrm rot="5400000">
              <a:off x="2621929" y="4026760"/>
              <a:ext cx="751095" cy="1334618"/>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14</a:t>
              </a:r>
            </a:p>
          </p:txBody>
        </p:sp>
        <p:sp>
          <p:nvSpPr>
            <p:cNvPr id="76" name="Snip and Round Single Corner Rectangle 75"/>
            <p:cNvSpPr/>
            <p:nvPr/>
          </p:nvSpPr>
          <p:spPr>
            <a:xfrm rot="5400000">
              <a:off x="2643856" y="4051614"/>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4" name="Group 143"/>
          <p:cNvGrpSpPr/>
          <p:nvPr/>
        </p:nvGrpSpPr>
        <p:grpSpPr>
          <a:xfrm>
            <a:off x="2330167" y="5179926"/>
            <a:ext cx="1334618" cy="751095"/>
            <a:chOff x="2330167" y="5179926"/>
            <a:chExt cx="1334618" cy="751095"/>
          </a:xfrm>
        </p:grpSpPr>
        <p:sp>
          <p:nvSpPr>
            <p:cNvPr id="37" name="Snip and Round Single Corner Rectangle 36">
              <a:hlinkClick r:id="rId8" action="ppaction://hlinksldjump"/>
            </p:cNvPr>
            <p:cNvSpPr/>
            <p:nvPr/>
          </p:nvSpPr>
          <p:spPr>
            <a:xfrm rot="5400000">
              <a:off x="2621928" y="4888165"/>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11</a:t>
              </a:r>
            </a:p>
          </p:txBody>
        </p:sp>
        <p:sp>
          <p:nvSpPr>
            <p:cNvPr id="77" name="Snip and Round Single Corner Rectangle 76"/>
            <p:cNvSpPr/>
            <p:nvPr/>
          </p:nvSpPr>
          <p:spPr>
            <a:xfrm rot="5400000">
              <a:off x="2643856" y="4913018"/>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5" name="Group 124"/>
          <p:cNvGrpSpPr/>
          <p:nvPr/>
        </p:nvGrpSpPr>
        <p:grpSpPr>
          <a:xfrm>
            <a:off x="3904688" y="1734305"/>
            <a:ext cx="1334616" cy="751095"/>
            <a:chOff x="3904688" y="1734305"/>
            <a:chExt cx="1334616" cy="751095"/>
          </a:xfrm>
        </p:grpSpPr>
        <p:sp>
          <p:nvSpPr>
            <p:cNvPr id="15" name="Snip and Round Single Corner Rectangle 14">
              <a:hlinkClick r:id="rId9" action="ppaction://hlinksldjump"/>
            </p:cNvPr>
            <p:cNvSpPr/>
            <p:nvPr/>
          </p:nvSpPr>
          <p:spPr>
            <a:xfrm rot="5400000">
              <a:off x="4196448" y="1442545"/>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23</a:t>
              </a:r>
            </a:p>
          </p:txBody>
        </p:sp>
        <p:sp>
          <p:nvSpPr>
            <p:cNvPr id="78" name="Snip and Round Single Corner Rectangle 77"/>
            <p:cNvSpPr/>
            <p:nvPr/>
          </p:nvSpPr>
          <p:spPr>
            <a:xfrm rot="5400000">
              <a:off x="4218384" y="1466151"/>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0" name="Group 129"/>
          <p:cNvGrpSpPr/>
          <p:nvPr/>
        </p:nvGrpSpPr>
        <p:grpSpPr>
          <a:xfrm>
            <a:off x="3904689" y="2595711"/>
            <a:ext cx="1334616" cy="751095"/>
            <a:chOff x="3904689" y="2595711"/>
            <a:chExt cx="1334616" cy="751095"/>
          </a:xfrm>
        </p:grpSpPr>
        <p:sp>
          <p:nvSpPr>
            <p:cNvPr id="20" name="Snip and Round Single Corner Rectangle 19">
              <a:hlinkClick r:id="rId10" action="ppaction://hlinksldjump"/>
            </p:cNvPr>
            <p:cNvSpPr/>
            <p:nvPr/>
          </p:nvSpPr>
          <p:spPr>
            <a:xfrm rot="5400000">
              <a:off x="4196449" y="2303951"/>
              <a:ext cx="751095"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3</a:t>
              </a:r>
            </a:p>
          </p:txBody>
        </p:sp>
        <p:sp>
          <p:nvSpPr>
            <p:cNvPr id="79" name="Snip and Round Single Corner Rectangle 78"/>
            <p:cNvSpPr/>
            <p:nvPr/>
          </p:nvSpPr>
          <p:spPr>
            <a:xfrm rot="5400000">
              <a:off x="4218384" y="2328802"/>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5" name="Group 134"/>
          <p:cNvGrpSpPr/>
          <p:nvPr/>
        </p:nvGrpSpPr>
        <p:grpSpPr>
          <a:xfrm>
            <a:off x="3904689" y="3457117"/>
            <a:ext cx="1334616" cy="751095"/>
            <a:chOff x="3904689" y="3457117"/>
            <a:chExt cx="1334616" cy="751095"/>
          </a:xfrm>
        </p:grpSpPr>
        <p:sp>
          <p:nvSpPr>
            <p:cNvPr id="26" name="Snip and Round Single Corner Rectangle 25">
              <a:hlinkClick r:id="rId11" action="ppaction://hlinksldjump"/>
            </p:cNvPr>
            <p:cNvSpPr/>
            <p:nvPr/>
          </p:nvSpPr>
          <p:spPr>
            <a:xfrm rot="5400000">
              <a:off x="4196449" y="3165357"/>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5</a:t>
              </a:r>
            </a:p>
          </p:txBody>
        </p:sp>
        <p:sp>
          <p:nvSpPr>
            <p:cNvPr id="80" name="Snip and Round Single Corner Rectangle 79"/>
            <p:cNvSpPr/>
            <p:nvPr/>
          </p:nvSpPr>
          <p:spPr>
            <a:xfrm rot="5400000">
              <a:off x="4218384" y="3190208"/>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0" name="Group 139"/>
          <p:cNvGrpSpPr/>
          <p:nvPr/>
        </p:nvGrpSpPr>
        <p:grpSpPr>
          <a:xfrm>
            <a:off x="3904690" y="4318521"/>
            <a:ext cx="1334616" cy="751089"/>
            <a:chOff x="3904690" y="4318521"/>
            <a:chExt cx="1334616" cy="751089"/>
          </a:xfrm>
        </p:grpSpPr>
        <p:sp>
          <p:nvSpPr>
            <p:cNvPr id="31" name="Snip and Round Single Corner Rectangle 30">
              <a:hlinkClick r:id="rId12" action="ppaction://hlinksldjump"/>
            </p:cNvPr>
            <p:cNvSpPr/>
            <p:nvPr/>
          </p:nvSpPr>
          <p:spPr>
            <a:xfrm rot="5400000">
              <a:off x="4196453" y="4026758"/>
              <a:ext cx="751089"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20</a:t>
              </a:r>
            </a:p>
          </p:txBody>
        </p:sp>
        <p:sp>
          <p:nvSpPr>
            <p:cNvPr id="81" name="Snip and Round Single Corner Rectangle 80"/>
            <p:cNvSpPr/>
            <p:nvPr/>
          </p:nvSpPr>
          <p:spPr>
            <a:xfrm rot="5400000">
              <a:off x="4218383" y="4051614"/>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5" name="Group 144"/>
          <p:cNvGrpSpPr/>
          <p:nvPr/>
        </p:nvGrpSpPr>
        <p:grpSpPr>
          <a:xfrm>
            <a:off x="3904689" y="5179923"/>
            <a:ext cx="1334616" cy="751089"/>
            <a:chOff x="3904689" y="5179923"/>
            <a:chExt cx="1334616" cy="751089"/>
          </a:xfrm>
        </p:grpSpPr>
        <p:sp>
          <p:nvSpPr>
            <p:cNvPr id="36" name="Snip and Round Single Corner Rectangle 35">
              <a:hlinkClick r:id="rId13" action="ppaction://hlinksldjump"/>
            </p:cNvPr>
            <p:cNvSpPr/>
            <p:nvPr/>
          </p:nvSpPr>
          <p:spPr>
            <a:xfrm rot="5400000">
              <a:off x="4196452" y="4888160"/>
              <a:ext cx="751089"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22</a:t>
              </a:r>
            </a:p>
          </p:txBody>
        </p:sp>
        <p:sp>
          <p:nvSpPr>
            <p:cNvPr id="82" name="Snip and Round Single Corner Rectangle 81"/>
            <p:cNvSpPr/>
            <p:nvPr/>
          </p:nvSpPr>
          <p:spPr>
            <a:xfrm rot="5400000">
              <a:off x="4218383" y="4913018"/>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2" name="Group 121"/>
          <p:cNvGrpSpPr/>
          <p:nvPr/>
        </p:nvGrpSpPr>
        <p:grpSpPr>
          <a:xfrm>
            <a:off x="784073" y="1734302"/>
            <a:ext cx="1334616" cy="751095"/>
            <a:chOff x="784073" y="1734302"/>
            <a:chExt cx="1334616" cy="751095"/>
          </a:xfrm>
        </p:grpSpPr>
        <p:sp>
          <p:nvSpPr>
            <p:cNvPr id="90" name="Snip and Round Single Corner Rectangle 89">
              <a:hlinkClick r:id="rId14" action="ppaction://hlinksldjump"/>
            </p:cNvPr>
            <p:cNvSpPr/>
            <p:nvPr/>
          </p:nvSpPr>
          <p:spPr>
            <a:xfrm rot="5400000">
              <a:off x="1075833" y="1442542"/>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10</a:t>
              </a:r>
            </a:p>
          </p:txBody>
        </p:sp>
        <p:sp>
          <p:nvSpPr>
            <p:cNvPr id="95" name="Snip and Round Single Corner Rectangle 94"/>
            <p:cNvSpPr/>
            <p:nvPr/>
          </p:nvSpPr>
          <p:spPr>
            <a:xfrm rot="5400000">
              <a:off x="1097769" y="1466148"/>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8" name="Group 127"/>
          <p:cNvGrpSpPr/>
          <p:nvPr/>
        </p:nvGrpSpPr>
        <p:grpSpPr>
          <a:xfrm>
            <a:off x="784074" y="2595708"/>
            <a:ext cx="1334616" cy="751095"/>
            <a:chOff x="784074" y="2595708"/>
            <a:chExt cx="1334616" cy="751095"/>
          </a:xfrm>
        </p:grpSpPr>
        <p:sp>
          <p:nvSpPr>
            <p:cNvPr id="91" name="Snip and Round Single Corner Rectangle 90">
              <a:hlinkClick r:id="rId15" action="ppaction://hlinksldjump"/>
            </p:cNvPr>
            <p:cNvSpPr/>
            <p:nvPr/>
          </p:nvSpPr>
          <p:spPr>
            <a:xfrm rot="5400000">
              <a:off x="1075834" y="2303948"/>
              <a:ext cx="751095"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7</a:t>
              </a:r>
            </a:p>
          </p:txBody>
        </p:sp>
        <p:sp>
          <p:nvSpPr>
            <p:cNvPr id="96" name="Snip and Round Single Corner Rectangle 95"/>
            <p:cNvSpPr/>
            <p:nvPr/>
          </p:nvSpPr>
          <p:spPr>
            <a:xfrm rot="5400000">
              <a:off x="1097769" y="2328799"/>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3" name="Group 132"/>
          <p:cNvGrpSpPr/>
          <p:nvPr/>
        </p:nvGrpSpPr>
        <p:grpSpPr>
          <a:xfrm>
            <a:off x="784074" y="3457114"/>
            <a:ext cx="1334616" cy="751095"/>
            <a:chOff x="784074" y="3457114"/>
            <a:chExt cx="1334616" cy="751095"/>
          </a:xfrm>
        </p:grpSpPr>
        <p:sp>
          <p:nvSpPr>
            <p:cNvPr id="92" name="Snip and Round Single Corner Rectangle 91">
              <a:hlinkClick r:id="rId16" action="ppaction://hlinksldjump"/>
            </p:cNvPr>
            <p:cNvSpPr/>
            <p:nvPr/>
          </p:nvSpPr>
          <p:spPr>
            <a:xfrm rot="5400000">
              <a:off x="1075834" y="3165354"/>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12</a:t>
              </a:r>
            </a:p>
          </p:txBody>
        </p:sp>
        <p:sp>
          <p:nvSpPr>
            <p:cNvPr id="97" name="Snip and Round Single Corner Rectangle 96"/>
            <p:cNvSpPr/>
            <p:nvPr/>
          </p:nvSpPr>
          <p:spPr>
            <a:xfrm rot="5400000">
              <a:off x="1097769" y="3190205"/>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8" name="Group 137"/>
          <p:cNvGrpSpPr/>
          <p:nvPr/>
        </p:nvGrpSpPr>
        <p:grpSpPr>
          <a:xfrm>
            <a:off x="784075" y="4318518"/>
            <a:ext cx="1334616" cy="751089"/>
            <a:chOff x="784075" y="4318518"/>
            <a:chExt cx="1334616" cy="751089"/>
          </a:xfrm>
        </p:grpSpPr>
        <p:sp>
          <p:nvSpPr>
            <p:cNvPr id="93" name="Snip and Round Single Corner Rectangle 92">
              <a:hlinkClick r:id="rId17" action="ppaction://hlinksldjump"/>
            </p:cNvPr>
            <p:cNvSpPr/>
            <p:nvPr/>
          </p:nvSpPr>
          <p:spPr>
            <a:xfrm rot="5400000">
              <a:off x="1075838" y="4026755"/>
              <a:ext cx="751089"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19</a:t>
              </a:r>
            </a:p>
          </p:txBody>
        </p:sp>
        <p:sp>
          <p:nvSpPr>
            <p:cNvPr id="98" name="Snip and Round Single Corner Rectangle 97"/>
            <p:cNvSpPr/>
            <p:nvPr/>
          </p:nvSpPr>
          <p:spPr>
            <a:xfrm rot="5400000">
              <a:off x="1097768" y="4051611"/>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3" name="Group 142"/>
          <p:cNvGrpSpPr/>
          <p:nvPr/>
        </p:nvGrpSpPr>
        <p:grpSpPr>
          <a:xfrm>
            <a:off x="784074" y="5179920"/>
            <a:ext cx="1334616" cy="751089"/>
            <a:chOff x="784074" y="5179920"/>
            <a:chExt cx="1334616" cy="751089"/>
          </a:xfrm>
        </p:grpSpPr>
        <p:sp>
          <p:nvSpPr>
            <p:cNvPr id="94" name="Snip and Round Single Corner Rectangle 93">
              <a:hlinkClick r:id="rId18" action="ppaction://hlinksldjump"/>
            </p:cNvPr>
            <p:cNvSpPr/>
            <p:nvPr/>
          </p:nvSpPr>
          <p:spPr>
            <a:xfrm rot="5400000">
              <a:off x="1075837" y="4888157"/>
              <a:ext cx="751089"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16</a:t>
              </a:r>
            </a:p>
          </p:txBody>
        </p:sp>
        <p:sp>
          <p:nvSpPr>
            <p:cNvPr id="99" name="Snip and Round Single Corner Rectangle 98"/>
            <p:cNvSpPr/>
            <p:nvPr/>
          </p:nvSpPr>
          <p:spPr>
            <a:xfrm rot="5400000">
              <a:off x="1097768" y="4913015"/>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6" name="Group 125"/>
          <p:cNvGrpSpPr/>
          <p:nvPr/>
        </p:nvGrpSpPr>
        <p:grpSpPr>
          <a:xfrm>
            <a:off x="5450782" y="1734295"/>
            <a:ext cx="1334618" cy="751095"/>
            <a:chOff x="5450782" y="1734295"/>
            <a:chExt cx="1334618" cy="751095"/>
          </a:xfrm>
        </p:grpSpPr>
        <p:sp>
          <p:nvSpPr>
            <p:cNvPr id="101" name="Snip and Round Single Corner Rectangle 100">
              <a:hlinkClick r:id="rId19" action="ppaction://hlinksldjump"/>
            </p:cNvPr>
            <p:cNvSpPr/>
            <p:nvPr/>
          </p:nvSpPr>
          <p:spPr>
            <a:xfrm rot="5400000">
              <a:off x="5742543" y="1442534"/>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4</a:t>
              </a:r>
            </a:p>
          </p:txBody>
        </p:sp>
        <p:sp>
          <p:nvSpPr>
            <p:cNvPr id="106" name="Snip and Round Single Corner Rectangle 105"/>
            <p:cNvSpPr/>
            <p:nvPr/>
          </p:nvSpPr>
          <p:spPr>
            <a:xfrm rot="5400000">
              <a:off x="5764473" y="1466140"/>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1" name="Group 130"/>
          <p:cNvGrpSpPr/>
          <p:nvPr/>
        </p:nvGrpSpPr>
        <p:grpSpPr>
          <a:xfrm>
            <a:off x="5450783" y="2595700"/>
            <a:ext cx="1334618" cy="751095"/>
            <a:chOff x="5450783" y="2595700"/>
            <a:chExt cx="1334618" cy="751095"/>
          </a:xfrm>
        </p:grpSpPr>
        <p:sp>
          <p:nvSpPr>
            <p:cNvPr id="102" name="Snip and Round Single Corner Rectangle 101">
              <a:hlinkClick r:id="rId20" action="ppaction://hlinksldjump"/>
            </p:cNvPr>
            <p:cNvSpPr/>
            <p:nvPr/>
          </p:nvSpPr>
          <p:spPr>
            <a:xfrm rot="5400000">
              <a:off x="5742544" y="2303939"/>
              <a:ext cx="751095" cy="1334618"/>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9</a:t>
              </a:r>
            </a:p>
          </p:txBody>
        </p:sp>
        <p:sp>
          <p:nvSpPr>
            <p:cNvPr id="107" name="Snip and Round Single Corner Rectangle 106"/>
            <p:cNvSpPr/>
            <p:nvPr/>
          </p:nvSpPr>
          <p:spPr>
            <a:xfrm rot="5400000">
              <a:off x="5764473" y="2328791"/>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6" name="Group 135"/>
          <p:cNvGrpSpPr/>
          <p:nvPr/>
        </p:nvGrpSpPr>
        <p:grpSpPr>
          <a:xfrm>
            <a:off x="5450783" y="3457105"/>
            <a:ext cx="1334618" cy="751095"/>
            <a:chOff x="5450783" y="3457105"/>
            <a:chExt cx="1334618" cy="751095"/>
          </a:xfrm>
        </p:grpSpPr>
        <p:sp>
          <p:nvSpPr>
            <p:cNvPr id="103" name="Snip and Round Single Corner Rectangle 102">
              <a:hlinkClick r:id="rId21" action="ppaction://hlinksldjump"/>
            </p:cNvPr>
            <p:cNvSpPr/>
            <p:nvPr/>
          </p:nvSpPr>
          <p:spPr>
            <a:xfrm rot="5400000">
              <a:off x="5742544" y="3165344"/>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13</a:t>
              </a:r>
            </a:p>
          </p:txBody>
        </p:sp>
        <p:sp>
          <p:nvSpPr>
            <p:cNvPr id="108" name="Snip and Round Single Corner Rectangle 107"/>
            <p:cNvSpPr/>
            <p:nvPr/>
          </p:nvSpPr>
          <p:spPr>
            <a:xfrm rot="5400000">
              <a:off x="5764473" y="3190197"/>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1" name="Group 140"/>
          <p:cNvGrpSpPr/>
          <p:nvPr/>
        </p:nvGrpSpPr>
        <p:grpSpPr>
          <a:xfrm>
            <a:off x="5450784" y="4318510"/>
            <a:ext cx="1334618" cy="751095"/>
            <a:chOff x="5450784" y="4318510"/>
            <a:chExt cx="1334618" cy="751095"/>
          </a:xfrm>
        </p:grpSpPr>
        <p:sp>
          <p:nvSpPr>
            <p:cNvPr id="104" name="Snip and Round Single Corner Rectangle 103">
              <a:hlinkClick r:id="rId22" action="ppaction://hlinksldjump"/>
            </p:cNvPr>
            <p:cNvSpPr/>
            <p:nvPr/>
          </p:nvSpPr>
          <p:spPr>
            <a:xfrm rot="5400000">
              <a:off x="5742545" y="4026749"/>
              <a:ext cx="751095" cy="1334618"/>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6</a:t>
              </a:r>
            </a:p>
          </p:txBody>
        </p:sp>
        <p:sp>
          <p:nvSpPr>
            <p:cNvPr id="109" name="Snip and Round Single Corner Rectangle 108"/>
            <p:cNvSpPr/>
            <p:nvPr/>
          </p:nvSpPr>
          <p:spPr>
            <a:xfrm rot="5400000">
              <a:off x="5764472" y="4051603"/>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6" name="Group 145"/>
          <p:cNvGrpSpPr/>
          <p:nvPr/>
        </p:nvGrpSpPr>
        <p:grpSpPr>
          <a:xfrm>
            <a:off x="5450783" y="5179915"/>
            <a:ext cx="1334618" cy="751095"/>
            <a:chOff x="5450783" y="5179915"/>
            <a:chExt cx="1334618" cy="751095"/>
          </a:xfrm>
        </p:grpSpPr>
        <p:sp>
          <p:nvSpPr>
            <p:cNvPr id="105" name="Snip and Round Single Corner Rectangle 104">
              <a:hlinkClick r:id="rId23" action="ppaction://hlinksldjump"/>
            </p:cNvPr>
            <p:cNvSpPr/>
            <p:nvPr/>
          </p:nvSpPr>
          <p:spPr>
            <a:xfrm rot="5400000">
              <a:off x="5742544" y="4888154"/>
              <a:ext cx="751095" cy="1334618"/>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18</a:t>
              </a:r>
            </a:p>
          </p:txBody>
        </p:sp>
        <p:sp>
          <p:nvSpPr>
            <p:cNvPr id="110" name="Snip and Round Single Corner Rectangle 109"/>
            <p:cNvSpPr/>
            <p:nvPr/>
          </p:nvSpPr>
          <p:spPr>
            <a:xfrm rot="5400000">
              <a:off x="5764472" y="4913007"/>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7" name="Group 126"/>
          <p:cNvGrpSpPr/>
          <p:nvPr/>
        </p:nvGrpSpPr>
        <p:grpSpPr>
          <a:xfrm>
            <a:off x="7025304" y="1734294"/>
            <a:ext cx="1334616" cy="751095"/>
            <a:chOff x="7025304" y="1734294"/>
            <a:chExt cx="1334616" cy="751095"/>
          </a:xfrm>
        </p:grpSpPr>
        <p:sp>
          <p:nvSpPr>
            <p:cNvPr id="112" name="Snip and Round Single Corner Rectangle 111">
              <a:hlinkClick r:id="rId24" action="ppaction://hlinksldjump"/>
            </p:cNvPr>
            <p:cNvSpPr/>
            <p:nvPr/>
          </p:nvSpPr>
          <p:spPr>
            <a:xfrm rot="5400000">
              <a:off x="7317064" y="1442534"/>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24</a:t>
              </a:r>
            </a:p>
          </p:txBody>
        </p:sp>
        <p:sp>
          <p:nvSpPr>
            <p:cNvPr id="117" name="Snip and Round Single Corner Rectangle 116"/>
            <p:cNvSpPr/>
            <p:nvPr/>
          </p:nvSpPr>
          <p:spPr>
            <a:xfrm rot="5400000">
              <a:off x="7339000" y="1466140"/>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2" name="Group 131"/>
          <p:cNvGrpSpPr/>
          <p:nvPr/>
        </p:nvGrpSpPr>
        <p:grpSpPr>
          <a:xfrm>
            <a:off x="7025305" y="2595700"/>
            <a:ext cx="1334616" cy="751095"/>
            <a:chOff x="7025305" y="2595700"/>
            <a:chExt cx="1334616" cy="751095"/>
          </a:xfrm>
        </p:grpSpPr>
        <p:sp>
          <p:nvSpPr>
            <p:cNvPr id="113" name="Snip and Round Single Corner Rectangle 112">
              <a:hlinkClick r:id="rId25" action="ppaction://hlinksldjump"/>
            </p:cNvPr>
            <p:cNvSpPr/>
            <p:nvPr/>
          </p:nvSpPr>
          <p:spPr>
            <a:xfrm rot="5400000">
              <a:off x="7317065" y="2303940"/>
              <a:ext cx="751095"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8</a:t>
              </a:r>
            </a:p>
          </p:txBody>
        </p:sp>
        <p:sp>
          <p:nvSpPr>
            <p:cNvPr id="118" name="Snip and Round Single Corner Rectangle 117"/>
            <p:cNvSpPr/>
            <p:nvPr/>
          </p:nvSpPr>
          <p:spPr>
            <a:xfrm rot="5400000">
              <a:off x="7339000" y="2328791"/>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7" name="Group 136"/>
          <p:cNvGrpSpPr/>
          <p:nvPr/>
        </p:nvGrpSpPr>
        <p:grpSpPr>
          <a:xfrm>
            <a:off x="7025305" y="3457106"/>
            <a:ext cx="1334616" cy="751095"/>
            <a:chOff x="7025305" y="3457106"/>
            <a:chExt cx="1334616" cy="751095"/>
          </a:xfrm>
        </p:grpSpPr>
        <p:sp>
          <p:nvSpPr>
            <p:cNvPr id="114" name="Snip and Round Single Corner Rectangle 113">
              <a:hlinkClick r:id="rId26" action="ppaction://hlinksldjump"/>
            </p:cNvPr>
            <p:cNvSpPr/>
            <p:nvPr/>
          </p:nvSpPr>
          <p:spPr>
            <a:xfrm rot="5400000">
              <a:off x="7317065" y="3165346"/>
              <a:ext cx="751095"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25</a:t>
              </a:r>
            </a:p>
          </p:txBody>
        </p:sp>
        <p:sp>
          <p:nvSpPr>
            <p:cNvPr id="119" name="Snip and Round Single Corner Rectangle 118"/>
            <p:cNvSpPr/>
            <p:nvPr/>
          </p:nvSpPr>
          <p:spPr>
            <a:xfrm rot="5400000">
              <a:off x="7339000" y="3190197"/>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2" name="Group 141"/>
          <p:cNvGrpSpPr/>
          <p:nvPr/>
        </p:nvGrpSpPr>
        <p:grpSpPr>
          <a:xfrm>
            <a:off x="7025306" y="4318510"/>
            <a:ext cx="1334616" cy="751089"/>
            <a:chOff x="7025306" y="4318510"/>
            <a:chExt cx="1334616" cy="751089"/>
          </a:xfrm>
        </p:grpSpPr>
        <p:sp>
          <p:nvSpPr>
            <p:cNvPr id="115" name="Snip and Round Single Corner Rectangle 114">
              <a:hlinkClick r:id="rId27" action="ppaction://hlinksldjump"/>
            </p:cNvPr>
            <p:cNvSpPr/>
            <p:nvPr/>
          </p:nvSpPr>
          <p:spPr>
            <a:xfrm rot="5400000">
              <a:off x="7317069" y="4026747"/>
              <a:ext cx="751089" cy="1334616"/>
            </a:xfrm>
            <a:prstGeom prst="snipRoundRect">
              <a:avLst/>
            </a:prstGeom>
            <a:solidFill>
              <a:srgbClr val="009640"/>
            </a:solidFill>
            <a:ln w="38100">
              <a:solidFill>
                <a:srgbClr val="BC0105"/>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1</a:t>
              </a:r>
            </a:p>
          </p:txBody>
        </p:sp>
        <p:sp>
          <p:nvSpPr>
            <p:cNvPr id="120" name="Snip and Round Single Corner Rectangle 119"/>
            <p:cNvSpPr/>
            <p:nvPr/>
          </p:nvSpPr>
          <p:spPr>
            <a:xfrm rot="5400000">
              <a:off x="7338999" y="4051603"/>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7" name="Group 146"/>
          <p:cNvGrpSpPr/>
          <p:nvPr/>
        </p:nvGrpSpPr>
        <p:grpSpPr>
          <a:xfrm>
            <a:off x="7025305" y="5179912"/>
            <a:ext cx="1334616" cy="751089"/>
            <a:chOff x="7025305" y="5179912"/>
            <a:chExt cx="1334616" cy="751089"/>
          </a:xfrm>
        </p:grpSpPr>
        <p:sp>
          <p:nvSpPr>
            <p:cNvPr id="116" name="Snip and Round Single Corner Rectangle 115">
              <a:hlinkClick r:id="rId28" action="ppaction://hlinksldjump"/>
            </p:cNvPr>
            <p:cNvSpPr/>
            <p:nvPr/>
          </p:nvSpPr>
          <p:spPr>
            <a:xfrm rot="5400000">
              <a:off x="7317068" y="4888149"/>
              <a:ext cx="751089" cy="1334616"/>
            </a:xfrm>
            <a:prstGeom prst="snipRoundRect">
              <a:avLst/>
            </a:prstGeom>
            <a:solidFill>
              <a:srgbClr val="D81C33"/>
            </a:solidFill>
            <a:ln w="38100">
              <a:solidFill>
                <a:srgbClr val="003F1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dirty="0"/>
                <a:t>21</a:t>
              </a:r>
            </a:p>
          </p:txBody>
        </p:sp>
        <p:sp>
          <p:nvSpPr>
            <p:cNvPr id="121" name="Snip and Round Single Corner Rectangle 120"/>
            <p:cNvSpPr/>
            <p:nvPr/>
          </p:nvSpPr>
          <p:spPr>
            <a:xfrm rot="5400000">
              <a:off x="7338999" y="4913007"/>
              <a:ext cx="702469" cy="1284896"/>
            </a:xfrm>
            <a:prstGeom prst="snipRoundRect">
              <a:avLst>
                <a:gd name="adj1" fmla="val 13603"/>
                <a:gd name="adj2" fmla="val 15986"/>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8" name="Oval 147"/>
          <p:cNvSpPr/>
          <p:nvPr/>
        </p:nvSpPr>
        <p:spPr>
          <a:xfrm>
            <a:off x="628937" y="763261"/>
            <a:ext cx="190500" cy="190500"/>
          </a:xfrm>
          <a:prstGeom prst="ellipse">
            <a:avLst/>
          </a:prstGeom>
          <a:solidFill>
            <a:srgbClr val="FFEDA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Oval 149"/>
          <p:cNvSpPr/>
          <p:nvPr/>
        </p:nvSpPr>
        <p:spPr>
          <a:xfrm>
            <a:off x="849765" y="845577"/>
            <a:ext cx="175095" cy="175095"/>
          </a:xfrm>
          <a:prstGeom prst="ellipse">
            <a:avLst/>
          </a:prstGeom>
          <a:solidFill>
            <a:srgbClr val="FFEDA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Oval 151"/>
          <p:cNvSpPr/>
          <p:nvPr/>
        </p:nvSpPr>
        <p:spPr>
          <a:xfrm>
            <a:off x="1459526" y="1360733"/>
            <a:ext cx="159673" cy="159673"/>
          </a:xfrm>
          <a:prstGeom prst="ellipse">
            <a:avLst/>
          </a:prstGeom>
          <a:solidFill>
            <a:srgbClr val="AFDEF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Oval 152"/>
          <p:cNvSpPr/>
          <p:nvPr/>
        </p:nvSpPr>
        <p:spPr>
          <a:xfrm>
            <a:off x="1086760" y="1322107"/>
            <a:ext cx="190511" cy="190511"/>
          </a:xfrm>
          <a:prstGeom prst="ellipse">
            <a:avLst/>
          </a:prstGeom>
          <a:solidFill>
            <a:srgbClr val="B9D36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Oval 153"/>
          <p:cNvSpPr/>
          <p:nvPr/>
        </p:nvSpPr>
        <p:spPr>
          <a:xfrm>
            <a:off x="1701931" y="1312336"/>
            <a:ext cx="190500" cy="190500"/>
          </a:xfrm>
          <a:prstGeom prst="ellipse">
            <a:avLst/>
          </a:prstGeom>
          <a:solidFill>
            <a:srgbClr val="B9D36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Oval 154"/>
          <p:cNvSpPr/>
          <p:nvPr/>
        </p:nvSpPr>
        <p:spPr>
          <a:xfrm>
            <a:off x="1546484" y="771756"/>
            <a:ext cx="187988" cy="187988"/>
          </a:xfrm>
          <a:prstGeom prst="ellipse">
            <a:avLst/>
          </a:prstGeom>
          <a:solidFill>
            <a:srgbClr val="ED6C7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 156"/>
          <p:cNvSpPr/>
          <p:nvPr/>
        </p:nvSpPr>
        <p:spPr>
          <a:xfrm>
            <a:off x="731472" y="1314374"/>
            <a:ext cx="187988" cy="187988"/>
          </a:xfrm>
          <a:prstGeom prst="ellipse">
            <a:avLst/>
          </a:prstGeom>
          <a:solidFill>
            <a:srgbClr val="ED6C7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Oval 157"/>
          <p:cNvSpPr/>
          <p:nvPr/>
        </p:nvSpPr>
        <p:spPr>
          <a:xfrm flipH="1">
            <a:off x="8306905" y="763261"/>
            <a:ext cx="190500" cy="190500"/>
          </a:xfrm>
          <a:prstGeom prst="ellipse">
            <a:avLst/>
          </a:prstGeom>
          <a:solidFill>
            <a:srgbClr val="FFEDA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Oval 158"/>
          <p:cNvSpPr/>
          <p:nvPr/>
        </p:nvSpPr>
        <p:spPr>
          <a:xfrm flipH="1">
            <a:off x="8101482" y="845577"/>
            <a:ext cx="175095" cy="175095"/>
          </a:xfrm>
          <a:prstGeom prst="ellipse">
            <a:avLst/>
          </a:prstGeom>
          <a:solidFill>
            <a:srgbClr val="FFEDA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p:cNvSpPr/>
          <p:nvPr/>
        </p:nvSpPr>
        <p:spPr>
          <a:xfrm flipH="1">
            <a:off x="7507143" y="1360733"/>
            <a:ext cx="159673" cy="159673"/>
          </a:xfrm>
          <a:prstGeom prst="ellipse">
            <a:avLst/>
          </a:prstGeom>
          <a:solidFill>
            <a:srgbClr val="AFDEF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Oval 161"/>
          <p:cNvSpPr/>
          <p:nvPr/>
        </p:nvSpPr>
        <p:spPr>
          <a:xfrm flipH="1">
            <a:off x="7849071" y="1322107"/>
            <a:ext cx="190511" cy="190511"/>
          </a:xfrm>
          <a:prstGeom prst="ellipse">
            <a:avLst/>
          </a:prstGeom>
          <a:solidFill>
            <a:srgbClr val="B9D36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Oval 162"/>
          <p:cNvSpPr/>
          <p:nvPr/>
        </p:nvSpPr>
        <p:spPr>
          <a:xfrm flipH="1">
            <a:off x="7233911" y="1312336"/>
            <a:ext cx="190500" cy="190500"/>
          </a:xfrm>
          <a:prstGeom prst="ellipse">
            <a:avLst/>
          </a:prstGeom>
          <a:solidFill>
            <a:srgbClr val="B9D36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Oval 163"/>
          <p:cNvSpPr/>
          <p:nvPr/>
        </p:nvSpPr>
        <p:spPr>
          <a:xfrm flipH="1">
            <a:off x="7391870" y="771756"/>
            <a:ext cx="187988" cy="187988"/>
          </a:xfrm>
          <a:prstGeom prst="ellipse">
            <a:avLst/>
          </a:prstGeom>
          <a:solidFill>
            <a:srgbClr val="ED6C7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Oval 165"/>
          <p:cNvSpPr/>
          <p:nvPr/>
        </p:nvSpPr>
        <p:spPr>
          <a:xfrm flipH="1">
            <a:off x="8206882" y="1314374"/>
            <a:ext cx="187988" cy="187988"/>
          </a:xfrm>
          <a:prstGeom prst="ellipse">
            <a:avLst/>
          </a:prstGeom>
          <a:solidFill>
            <a:srgbClr val="ED6C7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887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remove" grpId="0" nodeType="afterEffect">
                                  <p:stCondLst>
                                    <p:cond delay="0"/>
                                  </p:stCondLst>
                                  <p:childTnLst>
                                    <p:animClr clrSpc="rgb" dir="cw">
                                      <p:cBhvr override="childStyle">
                                        <p:cTn id="6" dur="500" autoRev="1" fill="remove"/>
                                        <p:tgtEl>
                                          <p:spTgt spid="148"/>
                                        </p:tgtEl>
                                        <p:attrNameLst>
                                          <p:attrName>style.color</p:attrName>
                                        </p:attrNameLst>
                                      </p:cBhvr>
                                      <p:to>
                                        <a:schemeClr val="bg1"/>
                                      </p:to>
                                    </p:animClr>
                                    <p:animClr clrSpc="rgb" dir="cw">
                                      <p:cBhvr>
                                        <p:cTn id="7" dur="500" autoRev="1" fill="remove"/>
                                        <p:tgtEl>
                                          <p:spTgt spid="148"/>
                                        </p:tgtEl>
                                        <p:attrNameLst>
                                          <p:attrName>fillcolor</p:attrName>
                                        </p:attrNameLst>
                                      </p:cBhvr>
                                      <p:to>
                                        <a:schemeClr val="bg1"/>
                                      </p:to>
                                    </p:animClr>
                                    <p:set>
                                      <p:cBhvr>
                                        <p:cTn id="8" dur="500" autoRev="1" fill="remove"/>
                                        <p:tgtEl>
                                          <p:spTgt spid="148"/>
                                        </p:tgtEl>
                                        <p:attrNameLst>
                                          <p:attrName>fill.type</p:attrName>
                                        </p:attrNameLst>
                                      </p:cBhvr>
                                      <p:to>
                                        <p:strVal val="solid"/>
                                      </p:to>
                                    </p:set>
                                    <p:set>
                                      <p:cBhvr>
                                        <p:cTn id="9" dur="500" autoRev="1" fill="remove"/>
                                        <p:tgtEl>
                                          <p:spTgt spid="148"/>
                                        </p:tgtEl>
                                        <p:attrNameLst>
                                          <p:attrName>fill.on</p:attrName>
                                        </p:attrNameLst>
                                      </p:cBhvr>
                                      <p:to>
                                        <p:strVal val="true"/>
                                      </p:to>
                                    </p:set>
                                  </p:childTnLst>
                                </p:cTn>
                              </p:par>
                              <p:par>
                                <p:cTn id="10" presetID="27" presetClass="emph" presetSubtype="0" repeatCount="indefinite" fill="remove" grpId="0" nodeType="withEffect">
                                  <p:stCondLst>
                                    <p:cond delay="0"/>
                                  </p:stCondLst>
                                  <p:childTnLst>
                                    <p:animClr clrSpc="rgb" dir="cw">
                                      <p:cBhvr override="childStyle">
                                        <p:cTn id="11" dur="500" autoRev="1" fill="remove"/>
                                        <p:tgtEl>
                                          <p:spTgt spid="150"/>
                                        </p:tgtEl>
                                        <p:attrNameLst>
                                          <p:attrName>style.color</p:attrName>
                                        </p:attrNameLst>
                                      </p:cBhvr>
                                      <p:to>
                                        <a:schemeClr val="bg1"/>
                                      </p:to>
                                    </p:animClr>
                                    <p:animClr clrSpc="rgb" dir="cw">
                                      <p:cBhvr>
                                        <p:cTn id="12" dur="500" autoRev="1" fill="remove"/>
                                        <p:tgtEl>
                                          <p:spTgt spid="150"/>
                                        </p:tgtEl>
                                        <p:attrNameLst>
                                          <p:attrName>fillcolor</p:attrName>
                                        </p:attrNameLst>
                                      </p:cBhvr>
                                      <p:to>
                                        <a:schemeClr val="bg1"/>
                                      </p:to>
                                    </p:animClr>
                                    <p:set>
                                      <p:cBhvr>
                                        <p:cTn id="13" dur="500" autoRev="1" fill="remove"/>
                                        <p:tgtEl>
                                          <p:spTgt spid="150"/>
                                        </p:tgtEl>
                                        <p:attrNameLst>
                                          <p:attrName>fill.type</p:attrName>
                                        </p:attrNameLst>
                                      </p:cBhvr>
                                      <p:to>
                                        <p:strVal val="solid"/>
                                      </p:to>
                                    </p:set>
                                    <p:set>
                                      <p:cBhvr>
                                        <p:cTn id="14" dur="500" autoRev="1" fill="remove"/>
                                        <p:tgtEl>
                                          <p:spTgt spid="150"/>
                                        </p:tgtEl>
                                        <p:attrNameLst>
                                          <p:attrName>fill.on</p:attrName>
                                        </p:attrNameLst>
                                      </p:cBhvr>
                                      <p:to>
                                        <p:strVal val="true"/>
                                      </p:to>
                                    </p:set>
                                  </p:childTnLst>
                                </p:cTn>
                              </p:par>
                              <p:par>
                                <p:cTn id="15" presetID="27" presetClass="emph" presetSubtype="0" repeatCount="indefinite" fill="remove" grpId="0" nodeType="withEffect">
                                  <p:stCondLst>
                                    <p:cond delay="0"/>
                                  </p:stCondLst>
                                  <p:childTnLst>
                                    <p:animClr clrSpc="rgb" dir="cw">
                                      <p:cBhvr override="childStyle">
                                        <p:cTn id="16" dur="500" autoRev="1" fill="remove"/>
                                        <p:tgtEl>
                                          <p:spTgt spid="152"/>
                                        </p:tgtEl>
                                        <p:attrNameLst>
                                          <p:attrName>style.color</p:attrName>
                                        </p:attrNameLst>
                                      </p:cBhvr>
                                      <p:to>
                                        <a:schemeClr val="bg1"/>
                                      </p:to>
                                    </p:animClr>
                                    <p:animClr clrSpc="rgb" dir="cw">
                                      <p:cBhvr>
                                        <p:cTn id="17" dur="500" autoRev="1" fill="remove"/>
                                        <p:tgtEl>
                                          <p:spTgt spid="152"/>
                                        </p:tgtEl>
                                        <p:attrNameLst>
                                          <p:attrName>fillcolor</p:attrName>
                                        </p:attrNameLst>
                                      </p:cBhvr>
                                      <p:to>
                                        <a:schemeClr val="bg1"/>
                                      </p:to>
                                    </p:animClr>
                                    <p:set>
                                      <p:cBhvr>
                                        <p:cTn id="18" dur="500" autoRev="1" fill="remove"/>
                                        <p:tgtEl>
                                          <p:spTgt spid="152"/>
                                        </p:tgtEl>
                                        <p:attrNameLst>
                                          <p:attrName>fill.type</p:attrName>
                                        </p:attrNameLst>
                                      </p:cBhvr>
                                      <p:to>
                                        <p:strVal val="solid"/>
                                      </p:to>
                                    </p:set>
                                    <p:set>
                                      <p:cBhvr>
                                        <p:cTn id="19" dur="500" autoRev="1" fill="remove"/>
                                        <p:tgtEl>
                                          <p:spTgt spid="152"/>
                                        </p:tgtEl>
                                        <p:attrNameLst>
                                          <p:attrName>fill.on</p:attrName>
                                        </p:attrNameLst>
                                      </p:cBhvr>
                                      <p:to>
                                        <p:strVal val="true"/>
                                      </p:to>
                                    </p:set>
                                  </p:childTnLst>
                                </p:cTn>
                              </p:par>
                              <p:par>
                                <p:cTn id="20" presetID="27" presetClass="emph" presetSubtype="0" repeatCount="indefinite" fill="remove" grpId="0" nodeType="withEffect">
                                  <p:stCondLst>
                                    <p:cond delay="0"/>
                                  </p:stCondLst>
                                  <p:childTnLst>
                                    <p:animClr clrSpc="rgb" dir="cw">
                                      <p:cBhvr override="childStyle">
                                        <p:cTn id="21" dur="500" autoRev="1" fill="remove"/>
                                        <p:tgtEl>
                                          <p:spTgt spid="153"/>
                                        </p:tgtEl>
                                        <p:attrNameLst>
                                          <p:attrName>style.color</p:attrName>
                                        </p:attrNameLst>
                                      </p:cBhvr>
                                      <p:to>
                                        <a:schemeClr val="bg1"/>
                                      </p:to>
                                    </p:animClr>
                                    <p:animClr clrSpc="rgb" dir="cw">
                                      <p:cBhvr>
                                        <p:cTn id="22" dur="500" autoRev="1" fill="remove"/>
                                        <p:tgtEl>
                                          <p:spTgt spid="153"/>
                                        </p:tgtEl>
                                        <p:attrNameLst>
                                          <p:attrName>fillcolor</p:attrName>
                                        </p:attrNameLst>
                                      </p:cBhvr>
                                      <p:to>
                                        <a:schemeClr val="bg1"/>
                                      </p:to>
                                    </p:animClr>
                                    <p:set>
                                      <p:cBhvr>
                                        <p:cTn id="23" dur="500" autoRev="1" fill="remove"/>
                                        <p:tgtEl>
                                          <p:spTgt spid="153"/>
                                        </p:tgtEl>
                                        <p:attrNameLst>
                                          <p:attrName>fill.type</p:attrName>
                                        </p:attrNameLst>
                                      </p:cBhvr>
                                      <p:to>
                                        <p:strVal val="solid"/>
                                      </p:to>
                                    </p:set>
                                    <p:set>
                                      <p:cBhvr>
                                        <p:cTn id="24" dur="500" autoRev="1" fill="remove"/>
                                        <p:tgtEl>
                                          <p:spTgt spid="153"/>
                                        </p:tgtEl>
                                        <p:attrNameLst>
                                          <p:attrName>fill.on</p:attrName>
                                        </p:attrNameLst>
                                      </p:cBhvr>
                                      <p:to>
                                        <p:strVal val="true"/>
                                      </p:to>
                                    </p:set>
                                  </p:childTnLst>
                                </p:cTn>
                              </p:par>
                              <p:par>
                                <p:cTn id="25" presetID="27" presetClass="emph" presetSubtype="0" repeatCount="indefinite" fill="remove" grpId="0" nodeType="withEffect">
                                  <p:stCondLst>
                                    <p:cond delay="0"/>
                                  </p:stCondLst>
                                  <p:childTnLst>
                                    <p:animClr clrSpc="rgb" dir="cw">
                                      <p:cBhvr override="childStyle">
                                        <p:cTn id="26" dur="500" autoRev="1" fill="remove"/>
                                        <p:tgtEl>
                                          <p:spTgt spid="154"/>
                                        </p:tgtEl>
                                        <p:attrNameLst>
                                          <p:attrName>style.color</p:attrName>
                                        </p:attrNameLst>
                                      </p:cBhvr>
                                      <p:to>
                                        <a:schemeClr val="bg1"/>
                                      </p:to>
                                    </p:animClr>
                                    <p:animClr clrSpc="rgb" dir="cw">
                                      <p:cBhvr>
                                        <p:cTn id="27" dur="500" autoRev="1" fill="remove"/>
                                        <p:tgtEl>
                                          <p:spTgt spid="154"/>
                                        </p:tgtEl>
                                        <p:attrNameLst>
                                          <p:attrName>fillcolor</p:attrName>
                                        </p:attrNameLst>
                                      </p:cBhvr>
                                      <p:to>
                                        <a:schemeClr val="bg1"/>
                                      </p:to>
                                    </p:animClr>
                                    <p:set>
                                      <p:cBhvr>
                                        <p:cTn id="28" dur="500" autoRev="1" fill="remove"/>
                                        <p:tgtEl>
                                          <p:spTgt spid="154"/>
                                        </p:tgtEl>
                                        <p:attrNameLst>
                                          <p:attrName>fill.type</p:attrName>
                                        </p:attrNameLst>
                                      </p:cBhvr>
                                      <p:to>
                                        <p:strVal val="solid"/>
                                      </p:to>
                                    </p:set>
                                    <p:set>
                                      <p:cBhvr>
                                        <p:cTn id="29" dur="500" autoRev="1" fill="remove"/>
                                        <p:tgtEl>
                                          <p:spTgt spid="154"/>
                                        </p:tgtEl>
                                        <p:attrNameLst>
                                          <p:attrName>fill.on</p:attrName>
                                        </p:attrNameLst>
                                      </p:cBhvr>
                                      <p:to>
                                        <p:strVal val="true"/>
                                      </p:to>
                                    </p:set>
                                  </p:childTnLst>
                                </p:cTn>
                              </p:par>
                              <p:par>
                                <p:cTn id="30" presetID="27" presetClass="emph" presetSubtype="0" repeatCount="indefinite" fill="remove" grpId="0" nodeType="withEffect">
                                  <p:stCondLst>
                                    <p:cond delay="0"/>
                                  </p:stCondLst>
                                  <p:childTnLst>
                                    <p:animClr clrSpc="rgb" dir="cw">
                                      <p:cBhvr override="childStyle">
                                        <p:cTn id="31" dur="500" autoRev="1" fill="remove"/>
                                        <p:tgtEl>
                                          <p:spTgt spid="155"/>
                                        </p:tgtEl>
                                        <p:attrNameLst>
                                          <p:attrName>style.color</p:attrName>
                                        </p:attrNameLst>
                                      </p:cBhvr>
                                      <p:to>
                                        <a:schemeClr val="bg1"/>
                                      </p:to>
                                    </p:animClr>
                                    <p:animClr clrSpc="rgb" dir="cw">
                                      <p:cBhvr>
                                        <p:cTn id="32" dur="500" autoRev="1" fill="remove"/>
                                        <p:tgtEl>
                                          <p:spTgt spid="155"/>
                                        </p:tgtEl>
                                        <p:attrNameLst>
                                          <p:attrName>fillcolor</p:attrName>
                                        </p:attrNameLst>
                                      </p:cBhvr>
                                      <p:to>
                                        <a:schemeClr val="bg1"/>
                                      </p:to>
                                    </p:animClr>
                                    <p:set>
                                      <p:cBhvr>
                                        <p:cTn id="33" dur="500" autoRev="1" fill="remove"/>
                                        <p:tgtEl>
                                          <p:spTgt spid="155"/>
                                        </p:tgtEl>
                                        <p:attrNameLst>
                                          <p:attrName>fill.type</p:attrName>
                                        </p:attrNameLst>
                                      </p:cBhvr>
                                      <p:to>
                                        <p:strVal val="solid"/>
                                      </p:to>
                                    </p:set>
                                    <p:set>
                                      <p:cBhvr>
                                        <p:cTn id="34" dur="500" autoRev="1" fill="remove"/>
                                        <p:tgtEl>
                                          <p:spTgt spid="155"/>
                                        </p:tgtEl>
                                        <p:attrNameLst>
                                          <p:attrName>fill.on</p:attrName>
                                        </p:attrNameLst>
                                      </p:cBhvr>
                                      <p:to>
                                        <p:strVal val="true"/>
                                      </p:to>
                                    </p:set>
                                  </p:childTnLst>
                                </p:cTn>
                              </p:par>
                              <p:par>
                                <p:cTn id="35" presetID="27" presetClass="emph" presetSubtype="0" repeatCount="indefinite" fill="remove" grpId="0" nodeType="withEffect">
                                  <p:stCondLst>
                                    <p:cond delay="0"/>
                                  </p:stCondLst>
                                  <p:childTnLst>
                                    <p:animClr clrSpc="rgb" dir="cw">
                                      <p:cBhvr override="childStyle">
                                        <p:cTn id="36" dur="500" autoRev="1" fill="remove"/>
                                        <p:tgtEl>
                                          <p:spTgt spid="157"/>
                                        </p:tgtEl>
                                        <p:attrNameLst>
                                          <p:attrName>style.color</p:attrName>
                                        </p:attrNameLst>
                                      </p:cBhvr>
                                      <p:to>
                                        <a:schemeClr val="bg1"/>
                                      </p:to>
                                    </p:animClr>
                                    <p:animClr clrSpc="rgb" dir="cw">
                                      <p:cBhvr>
                                        <p:cTn id="37" dur="500" autoRev="1" fill="remove"/>
                                        <p:tgtEl>
                                          <p:spTgt spid="157"/>
                                        </p:tgtEl>
                                        <p:attrNameLst>
                                          <p:attrName>fillcolor</p:attrName>
                                        </p:attrNameLst>
                                      </p:cBhvr>
                                      <p:to>
                                        <a:schemeClr val="bg1"/>
                                      </p:to>
                                    </p:animClr>
                                    <p:set>
                                      <p:cBhvr>
                                        <p:cTn id="38" dur="500" autoRev="1" fill="remove"/>
                                        <p:tgtEl>
                                          <p:spTgt spid="157"/>
                                        </p:tgtEl>
                                        <p:attrNameLst>
                                          <p:attrName>fill.type</p:attrName>
                                        </p:attrNameLst>
                                      </p:cBhvr>
                                      <p:to>
                                        <p:strVal val="solid"/>
                                      </p:to>
                                    </p:set>
                                    <p:set>
                                      <p:cBhvr>
                                        <p:cTn id="39" dur="500" autoRev="1" fill="remove"/>
                                        <p:tgtEl>
                                          <p:spTgt spid="157"/>
                                        </p:tgtEl>
                                        <p:attrNameLst>
                                          <p:attrName>fill.on</p:attrName>
                                        </p:attrNameLst>
                                      </p:cBhvr>
                                      <p:to>
                                        <p:strVal val="true"/>
                                      </p:to>
                                    </p:set>
                                  </p:childTnLst>
                                </p:cTn>
                              </p:par>
                              <p:par>
                                <p:cTn id="40" presetID="27" presetClass="emph" presetSubtype="0" repeatCount="indefinite" fill="remove" grpId="0" nodeType="withEffect">
                                  <p:stCondLst>
                                    <p:cond delay="0"/>
                                  </p:stCondLst>
                                  <p:childTnLst>
                                    <p:animClr clrSpc="rgb" dir="cw">
                                      <p:cBhvr override="childStyle">
                                        <p:cTn id="41" dur="500" autoRev="1" fill="remove"/>
                                        <p:tgtEl>
                                          <p:spTgt spid="158"/>
                                        </p:tgtEl>
                                        <p:attrNameLst>
                                          <p:attrName>style.color</p:attrName>
                                        </p:attrNameLst>
                                      </p:cBhvr>
                                      <p:to>
                                        <a:schemeClr val="bg1"/>
                                      </p:to>
                                    </p:animClr>
                                    <p:animClr clrSpc="rgb" dir="cw">
                                      <p:cBhvr>
                                        <p:cTn id="42" dur="500" autoRev="1" fill="remove"/>
                                        <p:tgtEl>
                                          <p:spTgt spid="158"/>
                                        </p:tgtEl>
                                        <p:attrNameLst>
                                          <p:attrName>fillcolor</p:attrName>
                                        </p:attrNameLst>
                                      </p:cBhvr>
                                      <p:to>
                                        <a:schemeClr val="bg1"/>
                                      </p:to>
                                    </p:animClr>
                                    <p:set>
                                      <p:cBhvr>
                                        <p:cTn id="43" dur="500" autoRev="1" fill="remove"/>
                                        <p:tgtEl>
                                          <p:spTgt spid="158"/>
                                        </p:tgtEl>
                                        <p:attrNameLst>
                                          <p:attrName>fill.type</p:attrName>
                                        </p:attrNameLst>
                                      </p:cBhvr>
                                      <p:to>
                                        <p:strVal val="solid"/>
                                      </p:to>
                                    </p:set>
                                    <p:set>
                                      <p:cBhvr>
                                        <p:cTn id="44" dur="500" autoRev="1" fill="remove"/>
                                        <p:tgtEl>
                                          <p:spTgt spid="158"/>
                                        </p:tgtEl>
                                        <p:attrNameLst>
                                          <p:attrName>fill.on</p:attrName>
                                        </p:attrNameLst>
                                      </p:cBhvr>
                                      <p:to>
                                        <p:strVal val="true"/>
                                      </p:to>
                                    </p:set>
                                  </p:childTnLst>
                                </p:cTn>
                              </p:par>
                              <p:par>
                                <p:cTn id="45" presetID="27" presetClass="emph" presetSubtype="0" repeatCount="indefinite" fill="remove" grpId="0" nodeType="withEffect">
                                  <p:stCondLst>
                                    <p:cond delay="0"/>
                                  </p:stCondLst>
                                  <p:childTnLst>
                                    <p:animClr clrSpc="rgb" dir="cw">
                                      <p:cBhvr override="childStyle">
                                        <p:cTn id="46" dur="500" autoRev="1" fill="remove"/>
                                        <p:tgtEl>
                                          <p:spTgt spid="159"/>
                                        </p:tgtEl>
                                        <p:attrNameLst>
                                          <p:attrName>style.color</p:attrName>
                                        </p:attrNameLst>
                                      </p:cBhvr>
                                      <p:to>
                                        <a:schemeClr val="bg1"/>
                                      </p:to>
                                    </p:animClr>
                                    <p:animClr clrSpc="rgb" dir="cw">
                                      <p:cBhvr>
                                        <p:cTn id="47" dur="500" autoRev="1" fill="remove"/>
                                        <p:tgtEl>
                                          <p:spTgt spid="159"/>
                                        </p:tgtEl>
                                        <p:attrNameLst>
                                          <p:attrName>fillcolor</p:attrName>
                                        </p:attrNameLst>
                                      </p:cBhvr>
                                      <p:to>
                                        <a:schemeClr val="bg1"/>
                                      </p:to>
                                    </p:animClr>
                                    <p:set>
                                      <p:cBhvr>
                                        <p:cTn id="48" dur="500" autoRev="1" fill="remove"/>
                                        <p:tgtEl>
                                          <p:spTgt spid="159"/>
                                        </p:tgtEl>
                                        <p:attrNameLst>
                                          <p:attrName>fill.type</p:attrName>
                                        </p:attrNameLst>
                                      </p:cBhvr>
                                      <p:to>
                                        <p:strVal val="solid"/>
                                      </p:to>
                                    </p:set>
                                    <p:set>
                                      <p:cBhvr>
                                        <p:cTn id="49" dur="500" autoRev="1" fill="remove"/>
                                        <p:tgtEl>
                                          <p:spTgt spid="159"/>
                                        </p:tgtEl>
                                        <p:attrNameLst>
                                          <p:attrName>fill.on</p:attrName>
                                        </p:attrNameLst>
                                      </p:cBhvr>
                                      <p:to>
                                        <p:strVal val="true"/>
                                      </p:to>
                                    </p:set>
                                  </p:childTnLst>
                                </p:cTn>
                              </p:par>
                              <p:par>
                                <p:cTn id="50" presetID="27" presetClass="emph" presetSubtype="0" repeatCount="indefinite" fill="remove" grpId="0" nodeType="withEffect">
                                  <p:stCondLst>
                                    <p:cond delay="0"/>
                                  </p:stCondLst>
                                  <p:childTnLst>
                                    <p:animClr clrSpc="rgb" dir="cw">
                                      <p:cBhvr override="childStyle">
                                        <p:cTn id="51" dur="500" autoRev="1" fill="remove"/>
                                        <p:tgtEl>
                                          <p:spTgt spid="161"/>
                                        </p:tgtEl>
                                        <p:attrNameLst>
                                          <p:attrName>style.color</p:attrName>
                                        </p:attrNameLst>
                                      </p:cBhvr>
                                      <p:to>
                                        <a:schemeClr val="bg1"/>
                                      </p:to>
                                    </p:animClr>
                                    <p:animClr clrSpc="rgb" dir="cw">
                                      <p:cBhvr>
                                        <p:cTn id="52" dur="500" autoRev="1" fill="remove"/>
                                        <p:tgtEl>
                                          <p:spTgt spid="161"/>
                                        </p:tgtEl>
                                        <p:attrNameLst>
                                          <p:attrName>fillcolor</p:attrName>
                                        </p:attrNameLst>
                                      </p:cBhvr>
                                      <p:to>
                                        <a:schemeClr val="bg1"/>
                                      </p:to>
                                    </p:animClr>
                                    <p:set>
                                      <p:cBhvr>
                                        <p:cTn id="53" dur="500" autoRev="1" fill="remove"/>
                                        <p:tgtEl>
                                          <p:spTgt spid="161"/>
                                        </p:tgtEl>
                                        <p:attrNameLst>
                                          <p:attrName>fill.type</p:attrName>
                                        </p:attrNameLst>
                                      </p:cBhvr>
                                      <p:to>
                                        <p:strVal val="solid"/>
                                      </p:to>
                                    </p:set>
                                    <p:set>
                                      <p:cBhvr>
                                        <p:cTn id="54" dur="500" autoRev="1" fill="remove"/>
                                        <p:tgtEl>
                                          <p:spTgt spid="161"/>
                                        </p:tgtEl>
                                        <p:attrNameLst>
                                          <p:attrName>fill.on</p:attrName>
                                        </p:attrNameLst>
                                      </p:cBhvr>
                                      <p:to>
                                        <p:strVal val="true"/>
                                      </p:to>
                                    </p:set>
                                  </p:childTnLst>
                                </p:cTn>
                              </p:par>
                              <p:par>
                                <p:cTn id="55" presetID="27" presetClass="emph" presetSubtype="0" repeatCount="indefinite" fill="remove" grpId="0" nodeType="withEffect">
                                  <p:stCondLst>
                                    <p:cond delay="0"/>
                                  </p:stCondLst>
                                  <p:childTnLst>
                                    <p:animClr clrSpc="rgb" dir="cw">
                                      <p:cBhvr override="childStyle">
                                        <p:cTn id="56" dur="500" autoRev="1" fill="remove"/>
                                        <p:tgtEl>
                                          <p:spTgt spid="162"/>
                                        </p:tgtEl>
                                        <p:attrNameLst>
                                          <p:attrName>style.color</p:attrName>
                                        </p:attrNameLst>
                                      </p:cBhvr>
                                      <p:to>
                                        <a:schemeClr val="bg1"/>
                                      </p:to>
                                    </p:animClr>
                                    <p:animClr clrSpc="rgb" dir="cw">
                                      <p:cBhvr>
                                        <p:cTn id="57" dur="500" autoRev="1" fill="remove"/>
                                        <p:tgtEl>
                                          <p:spTgt spid="162"/>
                                        </p:tgtEl>
                                        <p:attrNameLst>
                                          <p:attrName>fillcolor</p:attrName>
                                        </p:attrNameLst>
                                      </p:cBhvr>
                                      <p:to>
                                        <a:schemeClr val="bg1"/>
                                      </p:to>
                                    </p:animClr>
                                    <p:set>
                                      <p:cBhvr>
                                        <p:cTn id="58" dur="500" autoRev="1" fill="remove"/>
                                        <p:tgtEl>
                                          <p:spTgt spid="162"/>
                                        </p:tgtEl>
                                        <p:attrNameLst>
                                          <p:attrName>fill.type</p:attrName>
                                        </p:attrNameLst>
                                      </p:cBhvr>
                                      <p:to>
                                        <p:strVal val="solid"/>
                                      </p:to>
                                    </p:set>
                                    <p:set>
                                      <p:cBhvr>
                                        <p:cTn id="59" dur="500" autoRev="1" fill="remove"/>
                                        <p:tgtEl>
                                          <p:spTgt spid="162"/>
                                        </p:tgtEl>
                                        <p:attrNameLst>
                                          <p:attrName>fill.on</p:attrName>
                                        </p:attrNameLst>
                                      </p:cBhvr>
                                      <p:to>
                                        <p:strVal val="true"/>
                                      </p:to>
                                    </p:set>
                                  </p:childTnLst>
                                </p:cTn>
                              </p:par>
                              <p:par>
                                <p:cTn id="60" presetID="27" presetClass="emph" presetSubtype="0" repeatCount="indefinite" fill="remove" grpId="0" nodeType="withEffect">
                                  <p:stCondLst>
                                    <p:cond delay="0"/>
                                  </p:stCondLst>
                                  <p:childTnLst>
                                    <p:animClr clrSpc="rgb" dir="cw">
                                      <p:cBhvr override="childStyle">
                                        <p:cTn id="61" dur="500" autoRev="1" fill="remove"/>
                                        <p:tgtEl>
                                          <p:spTgt spid="163"/>
                                        </p:tgtEl>
                                        <p:attrNameLst>
                                          <p:attrName>style.color</p:attrName>
                                        </p:attrNameLst>
                                      </p:cBhvr>
                                      <p:to>
                                        <a:schemeClr val="bg1"/>
                                      </p:to>
                                    </p:animClr>
                                    <p:animClr clrSpc="rgb" dir="cw">
                                      <p:cBhvr>
                                        <p:cTn id="62" dur="500" autoRev="1" fill="remove"/>
                                        <p:tgtEl>
                                          <p:spTgt spid="163"/>
                                        </p:tgtEl>
                                        <p:attrNameLst>
                                          <p:attrName>fillcolor</p:attrName>
                                        </p:attrNameLst>
                                      </p:cBhvr>
                                      <p:to>
                                        <a:schemeClr val="bg1"/>
                                      </p:to>
                                    </p:animClr>
                                    <p:set>
                                      <p:cBhvr>
                                        <p:cTn id="63" dur="500" autoRev="1" fill="remove"/>
                                        <p:tgtEl>
                                          <p:spTgt spid="163"/>
                                        </p:tgtEl>
                                        <p:attrNameLst>
                                          <p:attrName>fill.type</p:attrName>
                                        </p:attrNameLst>
                                      </p:cBhvr>
                                      <p:to>
                                        <p:strVal val="solid"/>
                                      </p:to>
                                    </p:set>
                                    <p:set>
                                      <p:cBhvr>
                                        <p:cTn id="64" dur="500" autoRev="1" fill="remove"/>
                                        <p:tgtEl>
                                          <p:spTgt spid="163"/>
                                        </p:tgtEl>
                                        <p:attrNameLst>
                                          <p:attrName>fill.on</p:attrName>
                                        </p:attrNameLst>
                                      </p:cBhvr>
                                      <p:to>
                                        <p:strVal val="true"/>
                                      </p:to>
                                    </p:set>
                                  </p:childTnLst>
                                </p:cTn>
                              </p:par>
                              <p:par>
                                <p:cTn id="65" presetID="27" presetClass="emph" presetSubtype="0" repeatCount="indefinite" fill="remove" grpId="0" nodeType="withEffect">
                                  <p:stCondLst>
                                    <p:cond delay="0"/>
                                  </p:stCondLst>
                                  <p:childTnLst>
                                    <p:animClr clrSpc="rgb" dir="cw">
                                      <p:cBhvr override="childStyle">
                                        <p:cTn id="66" dur="500" autoRev="1" fill="remove"/>
                                        <p:tgtEl>
                                          <p:spTgt spid="164"/>
                                        </p:tgtEl>
                                        <p:attrNameLst>
                                          <p:attrName>style.color</p:attrName>
                                        </p:attrNameLst>
                                      </p:cBhvr>
                                      <p:to>
                                        <a:schemeClr val="bg1"/>
                                      </p:to>
                                    </p:animClr>
                                    <p:animClr clrSpc="rgb" dir="cw">
                                      <p:cBhvr>
                                        <p:cTn id="67" dur="500" autoRev="1" fill="remove"/>
                                        <p:tgtEl>
                                          <p:spTgt spid="164"/>
                                        </p:tgtEl>
                                        <p:attrNameLst>
                                          <p:attrName>fillcolor</p:attrName>
                                        </p:attrNameLst>
                                      </p:cBhvr>
                                      <p:to>
                                        <a:schemeClr val="bg1"/>
                                      </p:to>
                                    </p:animClr>
                                    <p:set>
                                      <p:cBhvr>
                                        <p:cTn id="68" dur="500" autoRev="1" fill="remove"/>
                                        <p:tgtEl>
                                          <p:spTgt spid="164"/>
                                        </p:tgtEl>
                                        <p:attrNameLst>
                                          <p:attrName>fill.type</p:attrName>
                                        </p:attrNameLst>
                                      </p:cBhvr>
                                      <p:to>
                                        <p:strVal val="solid"/>
                                      </p:to>
                                    </p:set>
                                    <p:set>
                                      <p:cBhvr>
                                        <p:cTn id="69" dur="500" autoRev="1" fill="remove"/>
                                        <p:tgtEl>
                                          <p:spTgt spid="164"/>
                                        </p:tgtEl>
                                        <p:attrNameLst>
                                          <p:attrName>fill.on</p:attrName>
                                        </p:attrNameLst>
                                      </p:cBhvr>
                                      <p:to>
                                        <p:strVal val="true"/>
                                      </p:to>
                                    </p:set>
                                  </p:childTnLst>
                                </p:cTn>
                              </p:par>
                              <p:par>
                                <p:cTn id="70" presetID="27" presetClass="emph" presetSubtype="0" repeatCount="indefinite" fill="remove" grpId="0" nodeType="withEffect">
                                  <p:stCondLst>
                                    <p:cond delay="0"/>
                                  </p:stCondLst>
                                  <p:childTnLst>
                                    <p:animClr clrSpc="rgb" dir="cw">
                                      <p:cBhvr override="childStyle">
                                        <p:cTn id="71" dur="500" autoRev="1" fill="remove"/>
                                        <p:tgtEl>
                                          <p:spTgt spid="166"/>
                                        </p:tgtEl>
                                        <p:attrNameLst>
                                          <p:attrName>style.color</p:attrName>
                                        </p:attrNameLst>
                                      </p:cBhvr>
                                      <p:to>
                                        <a:schemeClr val="bg1"/>
                                      </p:to>
                                    </p:animClr>
                                    <p:animClr clrSpc="rgb" dir="cw">
                                      <p:cBhvr>
                                        <p:cTn id="72" dur="500" autoRev="1" fill="remove"/>
                                        <p:tgtEl>
                                          <p:spTgt spid="166"/>
                                        </p:tgtEl>
                                        <p:attrNameLst>
                                          <p:attrName>fillcolor</p:attrName>
                                        </p:attrNameLst>
                                      </p:cBhvr>
                                      <p:to>
                                        <a:schemeClr val="bg1"/>
                                      </p:to>
                                    </p:animClr>
                                    <p:set>
                                      <p:cBhvr>
                                        <p:cTn id="73" dur="500" autoRev="1" fill="remove"/>
                                        <p:tgtEl>
                                          <p:spTgt spid="166"/>
                                        </p:tgtEl>
                                        <p:attrNameLst>
                                          <p:attrName>fill.type</p:attrName>
                                        </p:attrNameLst>
                                      </p:cBhvr>
                                      <p:to>
                                        <p:strVal val="solid"/>
                                      </p:to>
                                    </p:set>
                                    <p:set>
                                      <p:cBhvr>
                                        <p:cTn id="74" dur="500" autoRev="1" fill="remove"/>
                                        <p:tgtEl>
                                          <p:spTgt spid="16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50" grpId="0" animBg="1"/>
      <p:bldP spid="152" grpId="0" animBg="1"/>
      <p:bldP spid="153" grpId="0" animBg="1"/>
      <p:bldP spid="154" grpId="0" animBg="1"/>
      <p:bldP spid="155" grpId="0" animBg="1"/>
      <p:bldP spid="157" grpId="0" animBg="1"/>
      <p:bldP spid="158" grpId="0" animBg="1"/>
      <p:bldP spid="159" grpId="0" animBg="1"/>
      <p:bldP spid="161" grpId="0" animBg="1"/>
      <p:bldP spid="162" grpId="0" animBg="1"/>
      <p:bldP spid="163" grpId="0" animBg="1"/>
      <p:bldP spid="164" grpId="0" animBg="1"/>
      <p:bldP spid="16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dirty="0"/>
              <a:t>Christians in India may attend Midnight Mass at church. The entire family will walk together and afterwards they will share a large feast and exchange gifts.</a:t>
            </a:r>
            <a:br>
              <a:rPr lang="en-GB" dirty="0"/>
            </a:br>
            <a:r>
              <a:rPr lang="en-GB" dirty="0"/>
              <a:t> </a:t>
            </a:r>
          </a:p>
          <a:p>
            <a:r>
              <a:rPr lang="en-GB" dirty="0"/>
              <a:t>Instead of traditional Christmas trees, Christians in India may instead decorate a banana tree or a mango tree, or hang mango leaves around their homes.</a:t>
            </a:r>
            <a:br>
              <a:rPr lang="en-GB" dirty="0"/>
            </a:br>
            <a:r>
              <a:rPr lang="en-GB" dirty="0"/>
              <a:t> </a:t>
            </a:r>
          </a:p>
          <a:p>
            <a:r>
              <a:rPr lang="en-GB" dirty="0"/>
              <a:t>In southern India, you might also see oil lamps lit on the flat roofs of homes to represent that Jesus is the light of the world.</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5"/>
            <a:ext cx="3816350" cy="2179706"/>
          </a:xfrm>
          <a:prstGeom prst="rect">
            <a:avLst/>
          </a:prstGeom>
          <a:solidFill>
            <a:srgbClr val="AFDEF9"/>
          </a:solidFill>
        </p:spPr>
      </p:pic>
      <p:sp>
        <p:nvSpPr>
          <p:cNvPr id="12" name="Round Same Side Corner Rectangle 11">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18</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6"/>
            <a:ext cx="7632700" cy="761620"/>
          </a:xfrm>
          <a:prstGeom prst="rect">
            <a:avLst/>
          </a:prstGeom>
        </p:spPr>
      </p:pic>
      <p:sp>
        <p:nvSpPr>
          <p:cNvPr id="14" name="Rectangle 13"/>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5"/>
              </a:rPr>
              <a:t>Merry Christmas!</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Mikhail </a:t>
            </a:r>
            <a:r>
              <a:rPr lang="en-GB" sz="800" dirty="0" err="1">
                <a:latin typeface="Roboto" panose="02000000000000000000" pitchFamily="2" charset="0"/>
                <a:ea typeface="Roboto" panose="02000000000000000000" pitchFamily="2" charset="0"/>
                <a:hlinkClick r:id="rId6"/>
              </a:rPr>
              <a:t>Esteves</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t="4743" r="2570" b="17217"/>
          <a:stretch/>
        </p:blipFill>
        <p:spPr>
          <a:xfrm>
            <a:off x="755649" y="3800214"/>
            <a:ext cx="3816351" cy="2292612"/>
          </a:xfrm>
          <a:prstGeom prst="rect">
            <a:avLst/>
          </a:prstGeom>
        </p:spPr>
      </p:pic>
    </p:spTree>
    <p:extLst>
      <p:ext uri="{BB962C8B-B14F-4D97-AF65-F5344CB8AC3E}">
        <p14:creationId xmlns:p14="http://schemas.microsoft.com/office/powerpoint/2010/main" val="668436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47371"/>
          </a:xfrm>
          <a:prstGeom prst="rect">
            <a:avLst/>
          </a:prstGeom>
        </p:spPr>
        <p:txBody>
          <a:bodyPr wrap="square" lIns="0" tIns="0" rIns="0" bIns="0">
            <a:spAutoFit/>
          </a:bodyPr>
          <a:lstStyle/>
          <a:p>
            <a:r>
              <a:rPr lang="en-GB" sz="1700" dirty="0"/>
              <a:t>Every year, the town of </a:t>
            </a:r>
            <a:r>
              <a:rPr lang="en-GB" sz="1700" dirty="0" err="1"/>
              <a:t>Gävle</a:t>
            </a:r>
            <a:r>
              <a:rPr lang="en-GB" sz="1700" dirty="0"/>
              <a:t> builds the most famous of Sweden’s yule goats. On the first day of Advent, in late November or early December, </a:t>
            </a:r>
            <a:br>
              <a:rPr lang="en-GB" sz="1700" dirty="0"/>
            </a:br>
            <a:r>
              <a:rPr lang="en-GB" sz="1700" dirty="0"/>
              <a:t>a goat is built out of straw, about </a:t>
            </a:r>
            <a:br>
              <a:rPr lang="en-GB" sz="1700" dirty="0"/>
            </a:br>
            <a:r>
              <a:rPr lang="en-GB" sz="1700" dirty="0"/>
              <a:t>40 feet high.</a:t>
            </a:r>
            <a:br>
              <a:rPr lang="en-GB" sz="1700" dirty="0"/>
            </a:br>
            <a:endParaRPr lang="en-GB" sz="1700" dirty="0"/>
          </a:p>
          <a:p>
            <a:r>
              <a:rPr lang="en-GB" sz="1700" dirty="0"/>
              <a:t>Some Swedish people believe that the yule goat is an invisible spirit who appears to make sure that Christmas preparations were done correctly.</a:t>
            </a:r>
            <a:br>
              <a:rPr lang="en-GB" sz="1700" dirty="0"/>
            </a:br>
            <a:r>
              <a:rPr lang="en-GB" sz="1700" dirty="0"/>
              <a:t> </a:t>
            </a:r>
          </a:p>
          <a:p>
            <a:r>
              <a:rPr lang="en-GB" sz="1700" dirty="0"/>
              <a:t>Some people prank their neighbours by hiding a straw goat in their house without them noticing, while others hang small straw goats on their Christmas tree.</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6"/>
            <a:ext cx="3816350" cy="2179706"/>
          </a:xfrm>
          <a:prstGeom prst="rect">
            <a:avLst/>
          </a:prstGeom>
          <a:solidFill>
            <a:srgbClr val="AFDEF9"/>
          </a:solidFill>
        </p:spPr>
      </p:pic>
      <p:sp>
        <p:nvSpPr>
          <p:cNvPr id="11" name="Round Same Side Corner Rectangle 10">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19</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5"/>
            <a:ext cx="7632700" cy="761621"/>
          </a:xfrm>
          <a:prstGeom prst="rect">
            <a:avLst/>
          </a:prstGeom>
        </p:spPr>
      </p:pic>
      <p:sp>
        <p:nvSpPr>
          <p:cNvPr id="13" name="Rectangle 12"/>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5"/>
              </a:rPr>
              <a:t>Bocken Again!</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5"/>
              </a:rPr>
              <a:t>Johan Hansson</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6"/>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t="18815" b="41640"/>
          <a:stretch/>
        </p:blipFill>
        <p:spPr>
          <a:xfrm>
            <a:off x="755650" y="3829050"/>
            <a:ext cx="3816350" cy="2263775"/>
          </a:xfrm>
          <a:prstGeom prst="rect">
            <a:avLst/>
          </a:prstGeom>
        </p:spPr>
      </p:pic>
    </p:spTree>
    <p:extLst>
      <p:ext uri="{BB962C8B-B14F-4D97-AF65-F5344CB8AC3E}">
        <p14:creationId xmlns:p14="http://schemas.microsoft.com/office/powerpoint/2010/main" val="116612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sz="1600" dirty="0"/>
              <a:t>In Egypt, Santa is called Baba Noel and children might leave out some sweet biscuits called ‘</a:t>
            </a:r>
            <a:r>
              <a:rPr lang="en-GB" sz="1600" dirty="0" err="1"/>
              <a:t>kahk</a:t>
            </a:r>
            <a:r>
              <a:rPr lang="en-GB" sz="1600" dirty="0"/>
              <a:t>’ for him on Christmas Eve. </a:t>
            </a:r>
            <a:br>
              <a:rPr lang="en-GB" sz="1600" dirty="0"/>
            </a:br>
            <a:br>
              <a:rPr lang="en-GB" sz="1600" dirty="0"/>
            </a:br>
            <a:r>
              <a:rPr lang="en-GB" sz="1600" dirty="0"/>
              <a:t>Christmas Eve is on 6</a:t>
            </a:r>
            <a:r>
              <a:rPr lang="en-GB" sz="1600" baseline="30000" dirty="0"/>
              <a:t>th</a:t>
            </a:r>
            <a:r>
              <a:rPr lang="en-GB" sz="1600" dirty="0"/>
              <a:t> January and many people will go to church for services that start at around 10.30pm and can last until as late as 4.00am! As soon as families return home from church, they have their main Christmas meal - typically ‘Fata’, a soup containing bread, rice, garlic and </a:t>
            </a:r>
            <a:br>
              <a:rPr lang="en-GB" sz="1600" dirty="0"/>
            </a:br>
            <a:r>
              <a:rPr lang="en-GB" sz="1600" dirty="0"/>
              <a:t>boiled lamb.</a:t>
            </a:r>
            <a:br>
              <a:rPr lang="en-GB" sz="1600" dirty="0"/>
            </a:br>
            <a:endParaRPr lang="en-GB" sz="1600" dirty="0"/>
          </a:p>
          <a:p>
            <a:r>
              <a:rPr lang="en-GB" sz="1600" dirty="0"/>
              <a:t>Christmas Day is celebrated on 7</a:t>
            </a:r>
            <a:r>
              <a:rPr lang="en-GB" sz="1600" baseline="30000" dirty="0"/>
              <a:t>th</a:t>
            </a:r>
            <a:r>
              <a:rPr lang="en-GB" sz="1600" dirty="0"/>
              <a:t> January in Egypt. Families may meet for parties and gift each other biscuits. </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6"/>
            <a:ext cx="3816350" cy="2179706"/>
          </a:xfrm>
          <a:prstGeom prst="rect">
            <a:avLst/>
          </a:prstGeom>
          <a:solidFill>
            <a:srgbClr val="AFDEF9"/>
          </a:solidFill>
        </p:spPr>
      </p:pic>
      <p:sp>
        <p:nvSpPr>
          <p:cNvPr id="12" name="Round Same Side Corner Rectangle 11">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20</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5"/>
            <a:ext cx="7631509" cy="761621"/>
          </a:xfrm>
          <a:prstGeom prst="rect">
            <a:avLst/>
          </a:prstGeom>
        </p:spPr>
      </p:pic>
      <p:sp>
        <p:nvSpPr>
          <p:cNvPr id="14" name="Rectangle 13"/>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5"/>
              </a:rPr>
              <a:t>Church of Saint Sabbas</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David Stanley</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t="9962" b="10551"/>
          <a:stretch/>
        </p:blipFill>
        <p:spPr>
          <a:xfrm>
            <a:off x="754458" y="3816992"/>
            <a:ext cx="3817541" cy="2275833"/>
          </a:xfrm>
          <a:prstGeom prst="rect">
            <a:avLst/>
          </a:prstGeom>
        </p:spPr>
      </p:pic>
    </p:spTree>
    <p:extLst>
      <p:ext uri="{BB962C8B-B14F-4D97-AF65-F5344CB8AC3E}">
        <p14:creationId xmlns:p14="http://schemas.microsoft.com/office/powerpoint/2010/main" val="337067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293483"/>
          </a:xfrm>
          <a:prstGeom prst="rect">
            <a:avLst/>
          </a:prstGeom>
        </p:spPr>
        <p:txBody>
          <a:bodyPr wrap="square" lIns="0" tIns="0" rIns="0" bIns="0">
            <a:spAutoFit/>
          </a:bodyPr>
          <a:lstStyle/>
          <a:p>
            <a:r>
              <a:rPr lang="en-GB" sz="1550" dirty="0"/>
              <a:t>Christmas Day is an official holiday in South Korea so people get the day off </a:t>
            </a:r>
            <a:br>
              <a:rPr lang="en-GB" sz="1550" dirty="0"/>
            </a:br>
            <a:r>
              <a:rPr lang="en-GB" sz="1550" dirty="0"/>
              <a:t>from work or school but they do have to go back the next day!</a:t>
            </a:r>
            <a:br>
              <a:rPr lang="en-GB" sz="1550" dirty="0"/>
            </a:br>
            <a:endParaRPr lang="en-GB" sz="1550" dirty="0"/>
          </a:p>
          <a:p>
            <a:r>
              <a:rPr lang="en-GB" sz="1550" dirty="0"/>
              <a:t>Attending church on Christmas Day is becoming more popular, even among </a:t>
            </a:r>
            <a:br>
              <a:rPr lang="en-GB" sz="1550" dirty="0"/>
            </a:br>
            <a:r>
              <a:rPr lang="en-GB" sz="1550" dirty="0"/>
              <a:t>non-Christians, and people may exchange presents or gift money to loved ones. Unlike most countries, the holiday is celebrated more by couples rather than families.</a:t>
            </a:r>
            <a:br>
              <a:rPr lang="en-GB" sz="1550" dirty="0"/>
            </a:br>
            <a:endParaRPr lang="en-GB" sz="1550" dirty="0"/>
          </a:p>
          <a:p>
            <a:r>
              <a:rPr lang="en-GB" sz="1550" dirty="0"/>
              <a:t>Churches and department stores will be decorated with lots of lights. In the capital city of Seoul, lights are displayed all over the city centre including on the bridges over the Han River.</a:t>
            </a:r>
          </a:p>
        </p:txBody>
      </p:sp>
      <p:sp>
        <p:nvSpPr>
          <p:cNvPr id="11" name="Round Same Side Corner Rectangle 10">
            <a:hlinkClick r:id="rId2"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21</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650" y="1526798"/>
            <a:ext cx="3817543" cy="2180388"/>
          </a:xfrm>
          <a:prstGeom prst="rect">
            <a:avLst/>
          </a:prstGeom>
          <a:solidFill>
            <a:srgbClr val="AFDEF9"/>
          </a:solidFill>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5"/>
            <a:ext cx="7632700" cy="761623"/>
          </a:xfrm>
          <a:prstGeom prst="rect">
            <a:avLst/>
          </a:prstGeom>
        </p:spPr>
      </p:pic>
      <p:sp>
        <p:nvSpPr>
          <p:cNvPr id="16" name="Rectangle 15"/>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pt-BR" sz="800" dirty="0">
                <a:latin typeface="Roboto" panose="02000000000000000000" pitchFamily="2" charset="0"/>
                <a:ea typeface="Roboto" panose="02000000000000000000" pitchFamily="2" charset="0"/>
                <a:hlinkClick r:id="rId5"/>
              </a:rPr>
              <a:t>Christmas Lights</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Andrew Currie</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8" name="Picture 7"/>
          <p:cNvPicPr>
            <a:picLocks noChangeAspect="1"/>
          </p:cNvPicPr>
          <p:nvPr/>
        </p:nvPicPr>
        <p:blipFill rotWithShape="1">
          <a:blip r:embed="rId8" cstate="print">
            <a:extLst>
              <a:ext uri="{28A0092B-C50C-407E-A947-70E740481C1C}">
                <a14:useLocalDpi xmlns:a14="http://schemas.microsoft.com/office/drawing/2010/main" val="0"/>
              </a:ext>
            </a:extLst>
          </a:blip>
          <a:srcRect b="9767"/>
          <a:stretch/>
        </p:blipFill>
        <p:spPr>
          <a:xfrm>
            <a:off x="754457" y="3794526"/>
            <a:ext cx="3818735" cy="2298299"/>
          </a:xfrm>
          <a:prstGeom prst="rect">
            <a:avLst/>
          </a:prstGeom>
        </p:spPr>
      </p:pic>
    </p:spTree>
    <p:extLst>
      <p:ext uri="{BB962C8B-B14F-4D97-AF65-F5344CB8AC3E}">
        <p14:creationId xmlns:p14="http://schemas.microsoft.com/office/powerpoint/2010/main" val="2798465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3877985"/>
          </a:xfrm>
          <a:prstGeom prst="rect">
            <a:avLst/>
          </a:prstGeom>
        </p:spPr>
        <p:txBody>
          <a:bodyPr wrap="square" lIns="0" tIns="0" rIns="0" bIns="0">
            <a:spAutoFit/>
          </a:bodyPr>
          <a:lstStyle/>
          <a:p>
            <a:r>
              <a:rPr lang="en-GB" dirty="0"/>
              <a:t>In Iceland, Christmas is </a:t>
            </a:r>
            <a:br>
              <a:rPr lang="en-GB" dirty="0"/>
            </a:br>
            <a:r>
              <a:rPr lang="en-GB" dirty="0"/>
              <a:t>celebrated with a tradition called </a:t>
            </a:r>
            <a:r>
              <a:rPr lang="en-GB" dirty="0" err="1"/>
              <a:t>Jolabokaflod</a:t>
            </a:r>
            <a:r>
              <a:rPr lang="en-GB" dirty="0"/>
              <a:t>. This roughly translates as ‘the Christmas book flood’. On Christmas Eve, books are given as gifts and people read them straight away as they snuggle in front of the fire with some </a:t>
            </a:r>
            <a:br>
              <a:rPr lang="en-GB" dirty="0"/>
            </a:br>
            <a:r>
              <a:rPr lang="en-GB" dirty="0"/>
              <a:t>hot chocolate.</a:t>
            </a:r>
          </a:p>
          <a:p>
            <a:endParaRPr lang="en-GB" dirty="0"/>
          </a:p>
          <a:p>
            <a:r>
              <a:rPr lang="en-GB" dirty="0"/>
              <a:t>The tradition began following the Second World War. Paper had not been rationed so books were a popular gift to give to loved ones. </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798"/>
            <a:ext cx="3817543" cy="2180388"/>
          </a:xfrm>
          <a:prstGeom prst="rect">
            <a:avLst/>
          </a:prstGeom>
          <a:solidFill>
            <a:srgbClr val="AFDEF9"/>
          </a:solidFill>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9976" b="-1"/>
          <a:stretch/>
        </p:blipFill>
        <p:spPr>
          <a:xfrm>
            <a:off x="755650" y="3802379"/>
            <a:ext cx="3816350" cy="2290445"/>
          </a:xfrm>
          <a:prstGeom prst="rect">
            <a:avLst/>
          </a:prstGeom>
        </p:spPr>
      </p:pic>
      <p:sp>
        <p:nvSpPr>
          <p:cNvPr id="12" name="Round Same Side Corner Rectangle 11">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22</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5"/>
            <a:ext cx="7632700" cy="761623"/>
          </a:xfrm>
          <a:prstGeom prst="rect">
            <a:avLst/>
          </a:prstGeom>
        </p:spPr>
      </p:pic>
    </p:spTree>
    <p:extLst>
      <p:ext uri="{BB962C8B-B14F-4D97-AF65-F5344CB8AC3E}">
        <p14:creationId xmlns:p14="http://schemas.microsoft.com/office/powerpoint/2010/main" val="2520714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154984"/>
          </a:xfrm>
          <a:prstGeom prst="rect">
            <a:avLst/>
          </a:prstGeom>
        </p:spPr>
        <p:txBody>
          <a:bodyPr wrap="square" lIns="0" tIns="0" rIns="0" bIns="0">
            <a:spAutoFit/>
          </a:bodyPr>
          <a:lstStyle/>
          <a:p>
            <a:r>
              <a:rPr lang="en-GB" sz="1500" dirty="0"/>
              <a:t>Just before Christmas, you may see many Kenyans leaving the big cities to return to the villages where their families live. Christmas is often a family time in Kenya and there are many celebrations, events and church services taking place both in the cities and rural areas.</a:t>
            </a:r>
            <a:br>
              <a:rPr lang="en-GB" sz="1500" dirty="0"/>
            </a:br>
            <a:endParaRPr lang="en-GB" sz="1500" dirty="0"/>
          </a:p>
          <a:p>
            <a:r>
              <a:rPr lang="en-GB" sz="1500" dirty="0"/>
              <a:t>Houses and churches are decorated with colourful balloons, paper decorations and ribbons. Some people may decorate a cypress tree or hang flowers and green leaves around </a:t>
            </a:r>
            <a:br>
              <a:rPr lang="en-GB" sz="1500" dirty="0"/>
            </a:br>
            <a:r>
              <a:rPr lang="en-GB" sz="1500" dirty="0"/>
              <a:t>their home.</a:t>
            </a:r>
            <a:br>
              <a:rPr lang="en-GB" sz="1500" dirty="0"/>
            </a:br>
            <a:r>
              <a:rPr lang="en-GB" sz="1500" dirty="0"/>
              <a:t> </a:t>
            </a:r>
          </a:p>
          <a:p>
            <a:r>
              <a:rPr lang="en-GB" sz="1500" dirty="0"/>
              <a:t>On Christmas Day, people may have </a:t>
            </a:r>
            <a:br>
              <a:rPr lang="en-GB" sz="1500" dirty="0"/>
            </a:br>
            <a:r>
              <a:rPr lang="en-GB" sz="1500" dirty="0"/>
              <a:t>a barbecued meat served with rice </a:t>
            </a:r>
            <a:br>
              <a:rPr lang="en-GB" sz="1500" dirty="0"/>
            </a:br>
            <a:r>
              <a:rPr lang="en-GB" sz="1500" dirty="0"/>
              <a:t>and </a:t>
            </a:r>
            <a:r>
              <a:rPr lang="en-GB" sz="1500" dirty="0" err="1"/>
              <a:t>chapati</a:t>
            </a:r>
            <a:r>
              <a:rPr lang="en-GB" sz="1500" dirty="0"/>
              <a:t>.</a:t>
            </a:r>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8"/>
            <a:ext cx="3816350" cy="2179707"/>
          </a:xfrm>
          <a:prstGeom prst="rect">
            <a:avLst/>
          </a:prstGeom>
          <a:solidFill>
            <a:srgbClr val="AFDEF9"/>
          </a:solidFill>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8819" b="39222"/>
          <a:stretch/>
        </p:blipFill>
        <p:spPr>
          <a:xfrm>
            <a:off x="755650" y="3820263"/>
            <a:ext cx="3816350" cy="2272562"/>
          </a:xfrm>
          <a:prstGeom prst="rect">
            <a:avLst/>
          </a:prstGeom>
        </p:spPr>
      </p:pic>
      <p:sp>
        <p:nvSpPr>
          <p:cNvPr id="12" name="Round Same Side Corner Rectangle 11">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23</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0" y="765175"/>
            <a:ext cx="7631509" cy="761623"/>
          </a:xfrm>
          <a:prstGeom prst="rect">
            <a:avLst/>
          </a:prstGeom>
        </p:spPr>
      </p:pic>
    </p:spTree>
    <p:extLst>
      <p:ext uri="{BB962C8B-B14F-4D97-AF65-F5344CB8AC3E}">
        <p14:creationId xmlns:p14="http://schemas.microsoft.com/office/powerpoint/2010/main" val="3221572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893647"/>
          </a:xfrm>
          <a:prstGeom prst="rect">
            <a:avLst/>
          </a:prstGeom>
        </p:spPr>
        <p:txBody>
          <a:bodyPr wrap="square" lIns="0" tIns="0" rIns="0" bIns="0">
            <a:spAutoFit/>
          </a:bodyPr>
          <a:lstStyle/>
          <a:p>
            <a:r>
              <a:rPr lang="en-GB" sz="1450" dirty="0"/>
              <a:t>The United Arab Emirates is a predominantly Islamic country so Christmas is not generally celebrated. </a:t>
            </a:r>
            <a:br>
              <a:rPr lang="en-GB" sz="1450" dirty="0"/>
            </a:br>
            <a:r>
              <a:rPr lang="en-GB" sz="1450" dirty="0"/>
              <a:t>The 25</a:t>
            </a:r>
            <a:r>
              <a:rPr lang="en-GB" sz="1450" baseline="30000" dirty="0"/>
              <a:t>th</a:t>
            </a:r>
            <a:r>
              <a:rPr lang="en-GB" sz="1450" dirty="0"/>
              <a:t> December is not an official holiday but there are still lots of Christmas decorations to be seen in hotels, shops and shopping centres mainly to be enjoyed by the many tourists and those who have moved from other countries.</a:t>
            </a:r>
            <a:br>
              <a:rPr lang="en-GB" sz="1450" dirty="0"/>
            </a:br>
            <a:r>
              <a:rPr lang="en-GB" sz="1450" dirty="0"/>
              <a:t> </a:t>
            </a:r>
          </a:p>
          <a:p>
            <a:r>
              <a:rPr lang="en-GB" sz="1450" dirty="0"/>
              <a:t>In 2010, at a 5-star hotel in Abu Dhabi, you could see the world’s most expensive Christmas tree with decorations worth millions of dollars including diamonds </a:t>
            </a:r>
            <a:br>
              <a:rPr lang="en-GB" sz="1450" dirty="0"/>
            </a:br>
            <a:r>
              <a:rPr lang="en-GB" sz="1450" dirty="0"/>
              <a:t>and rubies.</a:t>
            </a:r>
            <a:br>
              <a:rPr lang="en-GB" sz="1450" dirty="0"/>
            </a:br>
            <a:endParaRPr lang="en-GB" sz="1450" dirty="0"/>
          </a:p>
          <a:p>
            <a:r>
              <a:rPr lang="en-GB" sz="1450" dirty="0"/>
              <a:t>The UAE is already well-decorated in December as its national day is on the 2</a:t>
            </a:r>
            <a:r>
              <a:rPr lang="en-GB" sz="1450" baseline="30000" dirty="0"/>
              <a:t>nd</a:t>
            </a:r>
            <a:r>
              <a:rPr lang="en-GB" sz="1450" dirty="0"/>
              <a:t>. Some places leave these decorations up </a:t>
            </a:r>
            <a:br>
              <a:rPr lang="en-GB" sz="1450" dirty="0"/>
            </a:br>
            <a:r>
              <a:rPr lang="en-GB" sz="1450" dirty="0"/>
              <a:t>for Christmas.</a:t>
            </a:r>
            <a:br>
              <a:rPr lang="en-GB" dirty="0"/>
            </a:br>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9"/>
            <a:ext cx="3817543" cy="2180388"/>
          </a:xfrm>
          <a:prstGeom prst="rect">
            <a:avLst/>
          </a:prstGeom>
          <a:solidFill>
            <a:srgbClr val="AFDEF9"/>
          </a:solidFill>
        </p:spPr>
      </p:pic>
      <p:sp>
        <p:nvSpPr>
          <p:cNvPr id="11" name="Round Same Side Corner Rectangle 10">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24</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0" y="765176"/>
            <a:ext cx="7631509" cy="761624"/>
          </a:xfrm>
          <a:prstGeom prst="rect">
            <a:avLst/>
          </a:prstGeom>
        </p:spPr>
      </p:pic>
      <p:sp>
        <p:nvSpPr>
          <p:cNvPr id="13" name="Rectangle 12"/>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5"/>
              </a:rPr>
              <a:t>Christmas is in the air at Abu Dhabi Mall</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Thomas Galvez</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8">
            <a:extLst>
              <a:ext uri="{28A0092B-C50C-407E-A947-70E740481C1C}">
                <a14:useLocalDpi xmlns:a14="http://schemas.microsoft.com/office/drawing/2010/main" val="0"/>
              </a:ext>
            </a:extLst>
          </a:blip>
          <a:srcRect t="40586"/>
          <a:stretch/>
        </p:blipFill>
        <p:spPr>
          <a:xfrm>
            <a:off x="755650" y="3825380"/>
            <a:ext cx="3816350" cy="2267444"/>
          </a:xfrm>
          <a:prstGeom prst="rect">
            <a:avLst/>
          </a:prstGeom>
        </p:spPr>
      </p:pic>
    </p:spTree>
    <p:extLst>
      <p:ext uri="{BB962C8B-B14F-4D97-AF65-F5344CB8AC3E}">
        <p14:creationId xmlns:p14="http://schemas.microsoft.com/office/powerpoint/2010/main" val="1465039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093428"/>
          </a:xfrm>
          <a:prstGeom prst="rect">
            <a:avLst/>
          </a:prstGeom>
        </p:spPr>
        <p:txBody>
          <a:bodyPr wrap="square" lIns="0" tIns="0" rIns="0" bIns="0">
            <a:spAutoFit/>
          </a:bodyPr>
          <a:lstStyle/>
          <a:p>
            <a:r>
              <a:rPr lang="en-GB" sz="1900" dirty="0"/>
              <a:t>In Finland, you may see farmers hanging wheat </a:t>
            </a:r>
            <a:r>
              <a:rPr lang="en-GB" sz="1900" dirty="0" err="1"/>
              <a:t>sheafs</a:t>
            </a:r>
            <a:r>
              <a:rPr lang="en-GB" sz="1900" dirty="0"/>
              <a:t>, nuts </a:t>
            </a:r>
            <a:br>
              <a:rPr lang="en-GB" sz="1900" dirty="0"/>
            </a:br>
            <a:r>
              <a:rPr lang="en-GB" sz="1900" dirty="0"/>
              <a:t>and suet from their trees to </a:t>
            </a:r>
            <a:br>
              <a:rPr lang="en-GB" sz="1900" dirty="0"/>
            </a:br>
            <a:r>
              <a:rPr lang="en-GB" sz="1900" dirty="0"/>
              <a:t>give the birds their own little </a:t>
            </a:r>
            <a:br>
              <a:rPr lang="en-GB" sz="1900" dirty="0"/>
            </a:br>
            <a:r>
              <a:rPr lang="en-GB" sz="1900" dirty="0"/>
              <a:t>Christmas treat.</a:t>
            </a:r>
          </a:p>
          <a:p>
            <a:endParaRPr lang="en-GB" sz="1900" dirty="0"/>
          </a:p>
          <a:p>
            <a:r>
              <a:rPr lang="en-GB" sz="1900" dirty="0"/>
              <a:t>In the north of the country, there is a large theme park called ‘Christmas Land’.  This is said to be near to where Santa lives.</a:t>
            </a:r>
          </a:p>
          <a:p>
            <a:endParaRPr lang="en-GB" sz="1900" dirty="0"/>
          </a:p>
          <a:p>
            <a:r>
              <a:rPr lang="en-GB" sz="1900" dirty="0"/>
              <a:t>Christmas Day is a quiet family day and people might meet up again on Boxing Day.</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800"/>
            <a:ext cx="3817543" cy="2180388"/>
          </a:xfrm>
          <a:prstGeom prst="rect">
            <a:avLst/>
          </a:prstGeom>
          <a:solidFill>
            <a:srgbClr val="AFDEF9"/>
          </a:solidFill>
        </p:spPr>
      </p:pic>
      <p:sp>
        <p:nvSpPr>
          <p:cNvPr id="12" name="Round Same Side Corner Rectangle 11">
            <a:hlinkClick r:id="rId3"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25</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651" y="765175"/>
            <a:ext cx="7632700" cy="761625"/>
          </a:xfrm>
          <a:prstGeom prst="rect">
            <a:avLst/>
          </a:prstGeom>
        </p:spPr>
      </p:pic>
      <p:sp>
        <p:nvSpPr>
          <p:cNvPr id="14" name="Rectangle 13"/>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5"/>
              </a:rPr>
              <a:t>Pork chops with mashed potatoes and cooked spinach</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6"/>
              </a:rPr>
              <a:t>Razvan </a:t>
            </a:r>
            <a:r>
              <a:rPr lang="en-GB" sz="800" dirty="0" err="1">
                <a:latin typeface="Roboto" panose="02000000000000000000" pitchFamily="2" charset="0"/>
                <a:ea typeface="Roboto" panose="02000000000000000000" pitchFamily="2" charset="0"/>
                <a:hlinkClick r:id="rId6"/>
              </a:rPr>
              <a:t>Orendovici</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7"/>
              </a:rPr>
              <a:t>CC BY 2.0</a:t>
            </a:r>
            <a:endParaRPr lang="en-GB" sz="800" dirty="0">
              <a:latin typeface="Roboto" panose="02000000000000000000" pitchFamily="2" charset="0"/>
              <a:ea typeface="Roboto" panose="02000000000000000000" pitchFamily="2" charset="0"/>
            </a:endParaRPr>
          </a:p>
        </p:txBody>
      </p:sp>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t="8458"/>
          <a:stretch/>
        </p:blipFill>
        <p:spPr>
          <a:xfrm>
            <a:off x="755650" y="3808602"/>
            <a:ext cx="3816349" cy="2284224"/>
          </a:xfrm>
          <a:prstGeom prst="rect">
            <a:avLst/>
          </a:prstGeom>
        </p:spPr>
      </p:pic>
    </p:spTree>
    <p:extLst>
      <p:ext uri="{BB962C8B-B14F-4D97-AF65-F5344CB8AC3E}">
        <p14:creationId xmlns:p14="http://schemas.microsoft.com/office/powerpoint/2010/main" val="2372208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8893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335"/>
            <a:ext cx="3816350" cy="2179706"/>
          </a:xfrm>
          <a:prstGeom prst="rect">
            <a:avLst/>
          </a:prstGeom>
          <a:solidFill>
            <a:srgbClr val="AFDEF9"/>
          </a:solidFill>
        </p:spPr>
      </p:pic>
      <p:sp>
        <p:nvSpPr>
          <p:cNvPr id="6" name="Text"/>
          <p:cNvSpPr/>
          <p:nvPr/>
        </p:nvSpPr>
        <p:spPr>
          <a:xfrm>
            <a:off x="4772145" y="1663497"/>
            <a:ext cx="3615014" cy="4447371"/>
          </a:xfrm>
          <a:prstGeom prst="rect">
            <a:avLst/>
          </a:prstGeom>
        </p:spPr>
        <p:txBody>
          <a:bodyPr wrap="square" lIns="0" tIns="0" rIns="0" bIns="0">
            <a:spAutoFit/>
          </a:bodyPr>
          <a:lstStyle/>
          <a:p>
            <a:r>
              <a:rPr lang="en-GB" sz="1700" dirty="0"/>
              <a:t>On the evening of 5</a:t>
            </a:r>
            <a:r>
              <a:rPr lang="en-GB" sz="1700" baseline="30000" dirty="0"/>
              <a:t>th</a:t>
            </a:r>
            <a:r>
              <a:rPr lang="en-GB" sz="1700" dirty="0"/>
              <a:t> January, </a:t>
            </a:r>
            <a:br>
              <a:rPr lang="en-GB" sz="1700" dirty="0"/>
            </a:br>
            <a:r>
              <a:rPr lang="en-GB" sz="1700" dirty="0"/>
              <a:t>the night before Christians believe </a:t>
            </a:r>
            <a:br>
              <a:rPr lang="en-GB" sz="1700" dirty="0"/>
            </a:br>
            <a:r>
              <a:rPr lang="en-GB" sz="1700" dirty="0"/>
              <a:t>the wise men gave their gifts to </a:t>
            </a:r>
            <a:br>
              <a:rPr lang="en-GB" sz="1700" dirty="0"/>
            </a:br>
            <a:r>
              <a:rPr lang="en-GB" sz="1700" dirty="0"/>
              <a:t>baby Jesus, La </a:t>
            </a:r>
            <a:r>
              <a:rPr lang="en-GB" sz="1700" dirty="0" err="1"/>
              <a:t>Befana</a:t>
            </a:r>
            <a:r>
              <a:rPr lang="en-GB" sz="1700" dirty="0"/>
              <a:t> comes to </a:t>
            </a:r>
            <a:br>
              <a:rPr lang="en-GB" sz="1700" dirty="0"/>
            </a:br>
            <a:r>
              <a:rPr lang="en-GB" sz="1700" dirty="0"/>
              <a:t>visit Italian children. </a:t>
            </a:r>
          </a:p>
          <a:p>
            <a:endParaRPr lang="en-GB" sz="1700" dirty="0"/>
          </a:p>
          <a:p>
            <a:r>
              <a:rPr lang="en-GB" sz="1700" dirty="0"/>
              <a:t>The story goes that she never managed to find the baby Jesus </a:t>
            </a:r>
            <a:br>
              <a:rPr lang="en-GB" sz="1700" dirty="0"/>
            </a:br>
            <a:r>
              <a:rPr lang="en-GB" sz="1700" dirty="0"/>
              <a:t>so leaves His gifts for other </a:t>
            </a:r>
            <a:br>
              <a:rPr lang="en-GB" sz="1700" dirty="0"/>
            </a:br>
            <a:r>
              <a:rPr lang="en-GB" sz="1700" dirty="0"/>
              <a:t>children instead. </a:t>
            </a:r>
          </a:p>
          <a:p>
            <a:endParaRPr lang="en-GB" sz="1700" dirty="0"/>
          </a:p>
          <a:p>
            <a:r>
              <a:rPr lang="en-GB" sz="1700" dirty="0"/>
              <a:t>She flies around on a broomstick, </a:t>
            </a:r>
            <a:br>
              <a:rPr lang="en-GB" sz="1700" dirty="0"/>
            </a:br>
            <a:r>
              <a:rPr lang="en-GB" sz="1700" dirty="0"/>
              <a:t>enters the house through the chimney, fills children’s stockings with sweets and presents and leaves a lump of coal for children who need to think about their behaviour.</a:t>
            </a:r>
          </a:p>
        </p:txBody>
      </p:sp>
      <p:sp>
        <p:nvSpPr>
          <p:cNvPr id="19" name="Rectangle 18"/>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hlinkClick r:id="rId3"/>
              </a:rPr>
              <a:t>Untitled</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4"/>
              </a:rPr>
              <a:t>Theme Park Tourist </a:t>
            </a:r>
            <a:r>
              <a:rPr lang="en-GB" sz="800" dirty="0">
                <a:latin typeface="Roboto" panose="02000000000000000000" pitchFamily="2" charset="0"/>
                <a:ea typeface="Roboto" panose="02000000000000000000" pitchFamily="2" charset="0"/>
              </a:rPr>
              <a:t>is licensed under </a:t>
            </a:r>
            <a:r>
              <a:rPr lang="en-GB" sz="800" dirty="0">
                <a:latin typeface="Roboto" panose="02000000000000000000" pitchFamily="2" charset="0"/>
                <a:ea typeface="Roboto" panose="02000000000000000000" pitchFamily="2" charset="0"/>
                <a:hlinkClick r:id="rId5"/>
              </a:rPr>
              <a:t>CC BY 2.0</a:t>
            </a:r>
            <a:endParaRPr lang="en-GB" sz="800" dirty="0">
              <a:latin typeface="Roboto" panose="02000000000000000000" pitchFamily="2" charset="0"/>
              <a:ea typeface="Roboto" panose="02000000000000000000" pitchFamily="2" charset="0"/>
            </a:endParaRPr>
          </a:p>
        </p:txBody>
      </p:sp>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t="6369" b="2683"/>
          <a:stretch/>
        </p:blipFill>
        <p:spPr>
          <a:xfrm>
            <a:off x="755650" y="3796194"/>
            <a:ext cx="3816350" cy="2296632"/>
          </a:xfrm>
          <a:prstGeom prst="rect">
            <a:avLst/>
          </a:prstGeom>
          <a:ln w="28575">
            <a:noFill/>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5650" y="764719"/>
            <a:ext cx="7632700" cy="761616"/>
          </a:xfrm>
          <a:prstGeom prst="rect">
            <a:avLst/>
          </a:prstGeom>
          <a:ln w="76200">
            <a:noFill/>
          </a:ln>
        </p:spPr>
      </p:pic>
      <p:sp>
        <p:nvSpPr>
          <p:cNvPr id="17" name="Round Same Side Corner Rectangle 16">
            <a:hlinkClick r:id="rId8"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8" name="Round Same Side Corner Rectangle 17"/>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a:t>
            </a:r>
          </a:p>
        </p:txBody>
      </p:sp>
    </p:spTree>
    <p:extLst>
      <p:ext uri="{BB962C8B-B14F-4D97-AF65-F5344CB8AC3E}">
        <p14:creationId xmlns:p14="http://schemas.microsoft.com/office/powerpoint/2010/main" val="4135250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3385542"/>
          </a:xfrm>
          <a:prstGeom prst="rect">
            <a:avLst/>
          </a:prstGeom>
        </p:spPr>
        <p:txBody>
          <a:bodyPr wrap="square" lIns="0" tIns="0" rIns="0" bIns="0">
            <a:spAutoFit/>
          </a:bodyPr>
          <a:lstStyle/>
          <a:p>
            <a:r>
              <a:rPr lang="en-GB" sz="2000" dirty="0"/>
              <a:t>On Christmas Day in South Africa, it is not uncommon to find deep fried emperor moth caterpillars on the table ready to be eaten as part of the festive feast.</a:t>
            </a:r>
          </a:p>
          <a:p>
            <a:endParaRPr lang="en-GB" sz="2000" dirty="0"/>
          </a:p>
          <a:p>
            <a:r>
              <a:rPr lang="en-GB" sz="2000" dirty="0"/>
              <a:t>These surprisingly nutritious critters are a good source of protein and have a flavour similar to tea.</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794"/>
            <a:ext cx="3817543" cy="2180388"/>
          </a:xfrm>
          <a:prstGeom prst="rect">
            <a:avLst/>
          </a:prstGeom>
          <a:solidFill>
            <a:srgbClr val="AFDEF9"/>
          </a:solidFill>
          <a:ln>
            <a:noFill/>
          </a:ln>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785" y="549276"/>
            <a:ext cx="9793569" cy="977518"/>
          </a:xfrm>
          <a:prstGeom prst="rect">
            <a:avLst/>
          </a:prstGeom>
        </p:spPr>
      </p:pic>
      <p:sp>
        <p:nvSpPr>
          <p:cNvPr id="19" name="Rectangle 18"/>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4"/>
              </a:rPr>
              <a:t>Emperor Moth caterpillar</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5"/>
              </a:rPr>
              <a:t>Odd Wellies</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6"/>
              </a:rPr>
              <a:t>CC BY 2.0</a:t>
            </a:r>
            <a:endParaRPr lang="en-GB" sz="800" dirty="0">
              <a:latin typeface="Roboto" panose="02000000000000000000" pitchFamily="2" charset="0"/>
              <a:ea typeface="Roboto" panose="02000000000000000000" pitchFamily="2" charset="0"/>
            </a:endParaRPr>
          </a:p>
        </p:txBody>
      </p:sp>
      <p:pic>
        <p:nvPicPr>
          <p:cNvPr id="3" name="Picture 2"/>
          <p:cNvPicPr>
            <a:picLocks noChangeAspect="1"/>
          </p:cNvPicPr>
          <p:nvPr/>
        </p:nvPicPr>
        <p:blipFill rotWithShape="1">
          <a:blip r:embed="rId7" cstate="print">
            <a:extLst>
              <a:ext uri="{28A0092B-C50C-407E-A947-70E740481C1C}">
                <a14:useLocalDpi xmlns:a14="http://schemas.microsoft.com/office/drawing/2010/main" val="0"/>
              </a:ext>
            </a:extLst>
          </a:blip>
          <a:srcRect b="17611"/>
          <a:stretch/>
        </p:blipFill>
        <p:spPr>
          <a:xfrm>
            <a:off x="754457" y="3779985"/>
            <a:ext cx="3817543" cy="2312840"/>
          </a:xfrm>
          <a:prstGeom prst="rect">
            <a:avLst/>
          </a:prstGeom>
        </p:spPr>
      </p:pic>
      <p:sp>
        <p:nvSpPr>
          <p:cNvPr id="17" name="Round Same Side Corner Rectangle 16">
            <a:hlinkClick r:id="rId8"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8" name="Round Same Side Corner Rectangle 17"/>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2</a:t>
            </a:r>
          </a:p>
        </p:txBody>
      </p:sp>
    </p:spTree>
    <p:extLst>
      <p:ext uri="{BB962C8B-B14F-4D97-AF65-F5344CB8AC3E}">
        <p14:creationId xmlns:p14="http://schemas.microsoft.com/office/powerpoint/2010/main" val="1071661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532010"/>
          </a:xfrm>
          <a:prstGeom prst="rect">
            <a:avLst/>
          </a:prstGeom>
        </p:spPr>
        <p:txBody>
          <a:bodyPr wrap="square" lIns="0" tIns="0" rIns="0" bIns="0">
            <a:spAutoFit/>
          </a:bodyPr>
          <a:lstStyle/>
          <a:p>
            <a:r>
              <a:rPr lang="en-GB" sz="1550" dirty="0"/>
              <a:t>Japan does not have as many Christians as other countries of the world so Christmas is not recognised as a religious holiday. In the last few decades, though, some traditions of sending cards and exchanging gifts have become more popular in Japan. Christmas in Japan is seen as a time to spread happiness and Christmas Eve is a time for couples to have a romantic dinner together. </a:t>
            </a:r>
          </a:p>
          <a:p>
            <a:endParaRPr lang="en-GB" sz="1550" dirty="0"/>
          </a:p>
          <a:p>
            <a:r>
              <a:rPr lang="en-GB" sz="1550" dirty="0"/>
              <a:t>An advert in 1974 made fried chicken a popular choice for Christmas Day dinner and it remains a really busy time for fast food chicken restaurants! Japanese Christmas cake is usually a sponge decorated with strawberries and </a:t>
            </a:r>
            <a:br>
              <a:rPr lang="en-GB" sz="1550" dirty="0"/>
            </a:br>
            <a:r>
              <a:rPr lang="en-GB" sz="1550" dirty="0"/>
              <a:t>whipped cream.</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457" y="1526794"/>
            <a:ext cx="3817543" cy="2180388"/>
          </a:xfrm>
          <a:prstGeom prst="rect">
            <a:avLst/>
          </a:prstGeom>
          <a:solidFill>
            <a:srgbClr val="AFDEF9"/>
          </a:solidFill>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650" y="765174"/>
            <a:ext cx="7632700" cy="761619"/>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b="9890"/>
          <a:stretch/>
        </p:blipFill>
        <p:spPr>
          <a:xfrm>
            <a:off x="755650" y="3800212"/>
            <a:ext cx="3816350" cy="2292614"/>
          </a:xfrm>
          <a:prstGeom prst="rect">
            <a:avLst/>
          </a:prstGeom>
        </p:spPr>
      </p:pic>
      <p:sp>
        <p:nvSpPr>
          <p:cNvPr id="22" name="Round Same Side Corner Rectangle 21">
            <a:hlinkClick r:id="rId5"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23" name="Round Same Side Corner Rectangle 2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3</a:t>
            </a:r>
          </a:p>
        </p:txBody>
      </p:sp>
    </p:spTree>
    <p:extLst>
      <p:ext uri="{BB962C8B-B14F-4D97-AF65-F5344CB8AC3E}">
        <p14:creationId xmlns:p14="http://schemas.microsoft.com/office/powerpoint/2010/main" val="710659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31983"/>
          </a:xfrm>
          <a:prstGeom prst="rect">
            <a:avLst/>
          </a:prstGeom>
        </p:spPr>
        <p:txBody>
          <a:bodyPr wrap="square" lIns="0" tIns="0" rIns="0" bIns="0">
            <a:spAutoFit/>
          </a:bodyPr>
          <a:lstStyle/>
          <a:p>
            <a:r>
              <a:rPr lang="en-GB" dirty="0"/>
              <a:t>Noche de </a:t>
            </a:r>
            <a:r>
              <a:rPr lang="en-GB" dirty="0" err="1"/>
              <a:t>Rabanos</a:t>
            </a:r>
            <a:r>
              <a:rPr lang="en-GB" dirty="0"/>
              <a:t> - The Night of the Radishes - takes place on 23</a:t>
            </a:r>
            <a:r>
              <a:rPr lang="en-GB" baseline="30000" dirty="0"/>
              <a:t>rd</a:t>
            </a:r>
            <a:r>
              <a:rPr lang="en-GB" dirty="0"/>
              <a:t> December. </a:t>
            </a:r>
          </a:p>
          <a:p>
            <a:endParaRPr lang="en-GB" dirty="0"/>
          </a:p>
          <a:p>
            <a:r>
              <a:rPr lang="en-GB" dirty="0"/>
              <a:t>Over a century ago, merchants wanting to attract customers on their way to Christmas church services would carve intricate patterns into radishes. The radishes were a success and locals bought the most intricate offerings for their Christmas centrepieces.</a:t>
            </a:r>
          </a:p>
          <a:p>
            <a:r>
              <a:rPr lang="en-GB" dirty="0"/>
              <a:t> </a:t>
            </a:r>
          </a:p>
          <a:p>
            <a:r>
              <a:rPr lang="en-GB" dirty="0"/>
              <a:t>In 1897, the then-mayor of Oaxaca declared 23</a:t>
            </a:r>
            <a:r>
              <a:rPr lang="en-GB" baseline="30000" dirty="0"/>
              <a:t>rd</a:t>
            </a:r>
            <a:r>
              <a:rPr lang="en-GB" dirty="0"/>
              <a:t> December as the official Night of the Radishes.</a:t>
            </a:r>
          </a:p>
        </p:txBody>
      </p:sp>
      <p:sp>
        <p:nvSpPr>
          <p:cNvPr id="9" name="Title"/>
          <p:cNvSpPr>
            <a:spLocks noGrp="1"/>
          </p:cNvSpPr>
          <p:nvPr>
            <p:ph type="title"/>
          </p:nvPr>
        </p:nvSpPr>
        <p:spPr>
          <a:xfrm>
            <a:off x="754457" y="795642"/>
            <a:ext cx="7632702" cy="700685"/>
          </a:xfrm>
        </p:spPr>
        <p:txBody>
          <a:bodyPr/>
          <a:lstStyle/>
          <a:p>
            <a:r>
              <a:rPr lang="en-US" sz="4000" dirty="0">
                <a:latin typeface="+mn-lt"/>
              </a:rPr>
              <a:t>Mexico</a:t>
            </a:r>
            <a:endParaRPr lang="en-GB" sz="4000" dirty="0">
              <a:latin typeface="+mn-lt"/>
            </a:endParaRPr>
          </a:p>
        </p:txBody>
      </p:sp>
      <p:sp>
        <p:nvSpPr>
          <p:cNvPr id="11" name="Rectangle 10"/>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2"/>
              </a:rPr>
              <a:t>Noche de </a:t>
            </a:r>
            <a:r>
              <a:rPr lang="en-GB" sz="800" dirty="0" err="1">
                <a:latin typeface="Roboto" panose="02000000000000000000" pitchFamily="2" charset="0"/>
                <a:ea typeface="Roboto" panose="02000000000000000000" pitchFamily="2" charset="0"/>
                <a:hlinkClick r:id="rId2"/>
              </a:rPr>
              <a:t>rabanos</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3"/>
              </a:rPr>
              <a:t>laura </a:t>
            </a:r>
            <a:r>
              <a:rPr lang="en-GB" sz="800" dirty="0" err="1">
                <a:latin typeface="Roboto" panose="02000000000000000000" pitchFamily="2" charset="0"/>
                <a:ea typeface="Roboto" panose="02000000000000000000" pitchFamily="2" charset="0"/>
                <a:hlinkClick r:id="rId3"/>
              </a:rPr>
              <a:t>ramos</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4"/>
              </a:rPr>
              <a:t>CC BY 2.0</a:t>
            </a:r>
            <a:endParaRPr lang="en-GB" sz="800" dirty="0">
              <a:latin typeface="Roboto" panose="02000000000000000000" pitchFamily="2" charset="0"/>
              <a:ea typeface="Roboto" panose="02000000000000000000" pitchFamily="2" charset="0"/>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265" y="1526794"/>
            <a:ext cx="3817543" cy="2180388"/>
          </a:xfrm>
          <a:prstGeom prst="rect">
            <a:avLst/>
          </a:prstGeom>
          <a:solidFill>
            <a:srgbClr val="AFDEF9"/>
          </a:solidFill>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0" y="764718"/>
            <a:ext cx="7632700" cy="762075"/>
          </a:xfrm>
          <a:prstGeom prst="rect">
            <a:avLst/>
          </a:prstGeom>
        </p:spPr>
      </p:pic>
      <p:pic>
        <p:nvPicPr>
          <p:cNvPr id="3" name="Picture 2"/>
          <p:cNvPicPr>
            <a:picLocks noChangeAspect="1"/>
          </p:cNvPicPr>
          <p:nvPr/>
        </p:nvPicPr>
        <p:blipFill rotWithShape="1">
          <a:blip r:embed="rId7" cstate="print">
            <a:extLst>
              <a:ext uri="{28A0092B-C50C-407E-A947-70E740481C1C}">
                <a14:useLocalDpi xmlns:a14="http://schemas.microsoft.com/office/drawing/2010/main" val="0"/>
              </a:ext>
            </a:extLst>
          </a:blip>
          <a:srcRect b="9202"/>
          <a:stretch/>
        </p:blipFill>
        <p:spPr>
          <a:xfrm>
            <a:off x="755650" y="3781586"/>
            <a:ext cx="3816350" cy="2311239"/>
          </a:xfrm>
          <a:prstGeom prst="rect">
            <a:avLst/>
          </a:prstGeom>
        </p:spPr>
      </p:pic>
      <p:sp>
        <p:nvSpPr>
          <p:cNvPr id="12" name="Round Same Side Corner Rectangle 11">
            <a:hlinkClick r:id="rId8"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4" name="Round Same Side Corner Rectangle 13"/>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4</a:t>
            </a:r>
          </a:p>
        </p:txBody>
      </p:sp>
    </p:spTree>
    <p:extLst>
      <p:ext uri="{BB962C8B-B14F-4D97-AF65-F5344CB8AC3E}">
        <p14:creationId xmlns:p14="http://schemas.microsoft.com/office/powerpoint/2010/main" val="163392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039567"/>
          </a:xfrm>
          <a:prstGeom prst="rect">
            <a:avLst/>
          </a:prstGeom>
        </p:spPr>
        <p:txBody>
          <a:bodyPr wrap="square" lIns="0" tIns="0" rIns="0" bIns="0">
            <a:spAutoFit/>
          </a:bodyPr>
          <a:lstStyle/>
          <a:p>
            <a:r>
              <a:rPr lang="en-GB" sz="1750" dirty="0"/>
              <a:t>There are lots of different Christmas traditions in the multicultural country of the United States. </a:t>
            </a:r>
          </a:p>
          <a:p>
            <a:endParaRPr lang="en-GB" sz="1750" dirty="0"/>
          </a:p>
          <a:p>
            <a:r>
              <a:rPr lang="en-GB" sz="1750" dirty="0"/>
              <a:t>Popular Christmas activities include making gingerbread houses, going to church, sending Christmas cards and singing carols. </a:t>
            </a:r>
          </a:p>
          <a:p>
            <a:endParaRPr lang="en-GB" sz="1750" dirty="0"/>
          </a:p>
          <a:p>
            <a:r>
              <a:rPr lang="en-GB" sz="1750" dirty="0"/>
              <a:t>An annual pickle festival is also held in Michigan to celebrate the tradition of hanging a pickle ornament on the Christmas tree - whichever child is first to find the pickle gets a present in return.</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765174"/>
            <a:ext cx="7630314" cy="761619"/>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457" y="1526794"/>
            <a:ext cx="3816350" cy="2179707"/>
          </a:xfrm>
          <a:prstGeom prst="rect">
            <a:avLst/>
          </a:prstGeom>
          <a:solidFill>
            <a:srgbClr val="AFDEF9"/>
          </a:solidFill>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b="9838"/>
          <a:stretch/>
        </p:blipFill>
        <p:spPr>
          <a:xfrm>
            <a:off x="755650" y="3799604"/>
            <a:ext cx="3815157" cy="2293221"/>
          </a:xfrm>
          <a:prstGeom prst="rect">
            <a:avLst/>
          </a:prstGeom>
        </p:spPr>
      </p:pic>
      <p:sp>
        <p:nvSpPr>
          <p:cNvPr id="12" name="Round Same Side Corner Rectangle 11">
            <a:hlinkClick r:id="rId5"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3" name="Round Same Side Corner Rectangle 12"/>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5</a:t>
            </a:r>
          </a:p>
        </p:txBody>
      </p:sp>
    </p:spTree>
    <p:extLst>
      <p:ext uri="{BB962C8B-B14F-4D97-AF65-F5344CB8AC3E}">
        <p14:creationId xmlns:p14="http://schemas.microsoft.com/office/powerpoint/2010/main" val="1501061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401205"/>
          </a:xfrm>
          <a:prstGeom prst="rect">
            <a:avLst/>
          </a:prstGeom>
        </p:spPr>
        <p:txBody>
          <a:bodyPr wrap="square" lIns="0" tIns="0" rIns="0" bIns="0">
            <a:spAutoFit/>
          </a:bodyPr>
          <a:lstStyle/>
          <a:p>
            <a:r>
              <a:rPr lang="en-GB" dirty="0"/>
              <a:t>Christmas is celebrated in Australia on 25</a:t>
            </a:r>
            <a:r>
              <a:rPr lang="en-GB" baseline="30000" dirty="0"/>
              <a:t>th</a:t>
            </a:r>
            <a:r>
              <a:rPr lang="en-GB" dirty="0"/>
              <a:t> December but at this time of year, it’s the beginning of summer in Australia. </a:t>
            </a:r>
          </a:p>
          <a:p>
            <a:endParaRPr lang="en-GB" dirty="0"/>
          </a:p>
          <a:p>
            <a:r>
              <a:rPr lang="en-GB" dirty="0"/>
              <a:t>Some Australians may go to church to sing carols - though the words relating to winter and snow might be changed - and Carols by Candlelight services are broadcast on TV for people to watch at home.</a:t>
            </a:r>
          </a:p>
          <a:p>
            <a:endParaRPr lang="en-GB" sz="1600" dirty="0"/>
          </a:p>
          <a:p>
            <a:r>
              <a:rPr lang="en-GB" dirty="0"/>
              <a:t>On Christmas Day, families gather to eat together, usually with cold food or a barbecue with lots </a:t>
            </a:r>
            <a:br>
              <a:rPr lang="en-GB" dirty="0"/>
            </a:br>
            <a:r>
              <a:rPr lang="en-GB" dirty="0"/>
              <a:t>of seafood.</a:t>
            </a:r>
            <a:endParaRPr lang="en-GB" sz="16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6351" cy="2179707"/>
          </a:xfrm>
          <a:prstGeom prst="rect">
            <a:avLst/>
          </a:prstGeom>
          <a:solidFill>
            <a:srgbClr val="AFDEF9"/>
          </a:solidFill>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650" y="764719"/>
            <a:ext cx="7631509" cy="762074"/>
          </a:xfrm>
          <a:prstGeom prst="rect">
            <a:avLst/>
          </a:prstGeom>
        </p:spPr>
      </p:pic>
      <p:sp>
        <p:nvSpPr>
          <p:cNvPr id="7" name="Rectangle 6"/>
          <p:cNvSpPr/>
          <p:nvPr/>
        </p:nvSpPr>
        <p:spPr>
          <a:xfrm>
            <a:off x="756842" y="6104729"/>
            <a:ext cx="7630318" cy="215444"/>
          </a:xfrm>
          <a:prstGeom prst="rect">
            <a:avLst/>
          </a:prstGeom>
        </p:spPr>
        <p:txBody>
          <a:bodyPr wrap="square">
            <a:spAutoFit/>
          </a:bodyPr>
          <a:lstStyle/>
          <a:p>
            <a:pPr algn="ctr"/>
            <a:r>
              <a:rPr lang="en-GB" sz="800" dirty="0">
                <a:latin typeface="Roboto" panose="02000000000000000000" pitchFamily="2" charset="0"/>
                <a:ea typeface="Roboto" panose="02000000000000000000" pitchFamily="2" charset="0"/>
              </a:rPr>
              <a:t>“</a:t>
            </a:r>
            <a:r>
              <a:rPr lang="en-GB" sz="800" dirty="0">
                <a:latin typeface="Roboto" panose="02000000000000000000" pitchFamily="2" charset="0"/>
                <a:ea typeface="Roboto" panose="02000000000000000000" pitchFamily="2" charset="0"/>
                <a:hlinkClick r:id="rId4"/>
              </a:rPr>
              <a:t>Grilled Rock Cod and Lobster</a:t>
            </a:r>
            <a:r>
              <a:rPr lang="en-GB" sz="800" dirty="0">
                <a:latin typeface="Roboto" panose="02000000000000000000" pitchFamily="2" charset="0"/>
                <a:ea typeface="Roboto" panose="02000000000000000000" pitchFamily="2" charset="0"/>
              </a:rPr>
              <a:t>” by </a:t>
            </a:r>
            <a:r>
              <a:rPr lang="en-GB" sz="800" dirty="0">
                <a:latin typeface="Roboto" panose="02000000000000000000" pitchFamily="2" charset="0"/>
                <a:ea typeface="Roboto" panose="02000000000000000000" pitchFamily="2" charset="0"/>
                <a:hlinkClick r:id="rId5"/>
              </a:rPr>
              <a:t>Eugene Kim</a:t>
            </a:r>
            <a:r>
              <a:rPr lang="en-GB" sz="800" dirty="0">
                <a:latin typeface="Roboto" panose="02000000000000000000" pitchFamily="2" charset="0"/>
                <a:ea typeface="Roboto" panose="02000000000000000000" pitchFamily="2" charset="0"/>
              </a:rPr>
              <a:t> is licensed under </a:t>
            </a:r>
            <a:r>
              <a:rPr lang="en-GB" sz="800" dirty="0">
                <a:latin typeface="Roboto" panose="02000000000000000000" pitchFamily="2" charset="0"/>
                <a:ea typeface="Roboto" panose="02000000000000000000" pitchFamily="2" charset="0"/>
                <a:hlinkClick r:id="rId6"/>
              </a:rPr>
              <a:t>CC BY 2.0</a:t>
            </a:r>
            <a:endParaRPr lang="en-GB" sz="800" dirty="0">
              <a:latin typeface="Roboto" panose="02000000000000000000" pitchFamily="2" charset="0"/>
              <a:ea typeface="Roboto" panose="02000000000000000000" pitchFamily="2" charset="0"/>
            </a:endParaRPr>
          </a:p>
        </p:txBody>
      </p:sp>
      <p:pic>
        <p:nvPicPr>
          <p:cNvPr id="2" name="Picture 1"/>
          <p:cNvPicPr>
            <a:picLocks noChangeAspect="1"/>
          </p:cNvPicPr>
          <p:nvPr/>
        </p:nvPicPr>
        <p:blipFill rotWithShape="1">
          <a:blip r:embed="rId7" cstate="print">
            <a:extLst>
              <a:ext uri="{28A0092B-C50C-407E-A947-70E740481C1C}">
                <a14:useLocalDpi xmlns:a14="http://schemas.microsoft.com/office/drawing/2010/main" val="0"/>
              </a:ext>
            </a:extLst>
          </a:blip>
          <a:srcRect t="14007" b="4018"/>
          <a:stretch/>
        </p:blipFill>
        <p:spPr>
          <a:xfrm>
            <a:off x="755649" y="3746528"/>
            <a:ext cx="3816351" cy="2346297"/>
          </a:xfrm>
          <a:prstGeom prst="rect">
            <a:avLst/>
          </a:prstGeom>
        </p:spPr>
      </p:pic>
      <p:sp>
        <p:nvSpPr>
          <p:cNvPr id="13" name="Round Same Side Corner Rectangle 12">
            <a:hlinkClick r:id="rId8"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4" name="Round Same Side Corner Rectangle 13"/>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6</a:t>
            </a:r>
          </a:p>
        </p:txBody>
      </p:sp>
    </p:spTree>
    <p:extLst>
      <p:ext uri="{BB962C8B-B14F-4D97-AF65-F5344CB8AC3E}">
        <p14:creationId xmlns:p14="http://schemas.microsoft.com/office/powerpoint/2010/main" val="919589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cNvSpPr/>
          <p:nvPr/>
        </p:nvSpPr>
        <p:spPr>
          <a:xfrm>
            <a:off x="4772145" y="1663497"/>
            <a:ext cx="3615014" cy="4308872"/>
          </a:xfrm>
          <a:prstGeom prst="rect">
            <a:avLst/>
          </a:prstGeom>
        </p:spPr>
        <p:txBody>
          <a:bodyPr wrap="square" lIns="0" tIns="0" rIns="0" bIns="0">
            <a:spAutoFit/>
          </a:bodyPr>
          <a:lstStyle/>
          <a:p>
            <a:r>
              <a:rPr lang="en-GB" sz="1400" dirty="0"/>
              <a:t>On the evening of 5</a:t>
            </a:r>
            <a:r>
              <a:rPr lang="en-GB" sz="1400" baseline="30000" dirty="0"/>
              <a:t>th</a:t>
            </a:r>
            <a:r>
              <a:rPr lang="en-GB" sz="1400" dirty="0"/>
              <a:t> January, the eve of the day that Christians believe the wise men brought gifts to baby Jesus, Spanish towns and cities hold parades for ‘</a:t>
            </a:r>
            <a:r>
              <a:rPr lang="en-GB" sz="1400" dirty="0" err="1"/>
              <a:t>Dia</a:t>
            </a:r>
            <a:r>
              <a:rPr lang="en-GB" sz="1400" dirty="0"/>
              <a:t> de </a:t>
            </a:r>
            <a:r>
              <a:rPr lang="en-GB" sz="1400" dirty="0" err="1"/>
              <a:t>los</a:t>
            </a:r>
            <a:r>
              <a:rPr lang="en-GB" sz="1400" dirty="0"/>
              <a:t> Reyes’, or ‘Kings’ Day’. Mechanical floats or people playing the parts of the wise men throw sweets out into the crowds for the children. </a:t>
            </a:r>
          </a:p>
          <a:p>
            <a:r>
              <a:rPr lang="en-GB" sz="1400" dirty="0"/>
              <a:t>The parade is in the early evening to give children time to go home, leave a cleaned pair of shoes outside and go to bed to wait for the wise men to return with gifts - or coal - in the night.</a:t>
            </a:r>
          </a:p>
          <a:p>
            <a:endParaRPr lang="en-GB" sz="1400" dirty="0"/>
          </a:p>
          <a:p>
            <a:r>
              <a:rPr lang="en-GB" sz="1400" dirty="0"/>
              <a:t>The next day, families might tuck into a </a:t>
            </a:r>
            <a:r>
              <a:rPr lang="en-GB" sz="1400" dirty="0" err="1"/>
              <a:t>Roscon</a:t>
            </a:r>
            <a:r>
              <a:rPr lang="en-GB" sz="1400" dirty="0"/>
              <a:t> de Reyes. This sweet bread with lots of sugar and dried fruit has a little plastic king or queen hidden in it and whoever finds it is monarch for the day. If you find a bean, though, it’s your turn to buy the </a:t>
            </a:r>
            <a:r>
              <a:rPr lang="en-GB" sz="1400" dirty="0" err="1"/>
              <a:t>Roscon</a:t>
            </a:r>
            <a:r>
              <a:rPr lang="en-GB" sz="1400" dirty="0"/>
              <a:t> </a:t>
            </a:r>
            <a:br>
              <a:rPr lang="en-GB" sz="1400" dirty="0"/>
            </a:br>
            <a:r>
              <a:rPr lang="en-GB" sz="1400" dirty="0"/>
              <a:t>next time!</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50" y="1526794"/>
            <a:ext cx="3817543" cy="2180388"/>
          </a:xfrm>
          <a:prstGeom prst="rect">
            <a:avLst/>
          </a:prstGeom>
          <a:solidFill>
            <a:srgbClr val="AFDEF9"/>
          </a:solidFill>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8794"/>
          <a:stretch/>
        </p:blipFill>
        <p:spPr>
          <a:xfrm>
            <a:off x="755650" y="3771205"/>
            <a:ext cx="3816350" cy="2321620"/>
          </a:xfrm>
          <a:prstGeom prst="rect">
            <a:avLst/>
          </a:prstGeom>
        </p:spPr>
      </p:pic>
      <p:sp>
        <p:nvSpPr>
          <p:cNvPr id="11" name="Round Same Side Corner Rectangle 10">
            <a:hlinkClick r:id="rId4" action="ppaction://hlinksldjump"/>
          </p:cNvPr>
          <p:cNvSpPr/>
          <p:nvPr/>
        </p:nvSpPr>
        <p:spPr>
          <a:xfrm>
            <a:off x="754458" y="6320173"/>
            <a:ext cx="1015619" cy="556877"/>
          </a:xfrm>
          <a:prstGeom prst="round2SameRect">
            <a:avLst>
              <a:gd name="adj1" fmla="val 18304"/>
              <a:gd name="adj2" fmla="val 0"/>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Back to Calendar</a:t>
            </a:r>
          </a:p>
        </p:txBody>
      </p:sp>
      <p:sp>
        <p:nvSpPr>
          <p:cNvPr id="12" name="Round Same Side Corner Rectangle 11"/>
          <p:cNvSpPr/>
          <p:nvPr/>
        </p:nvSpPr>
        <p:spPr>
          <a:xfrm>
            <a:off x="7762240" y="-33556"/>
            <a:ext cx="626110" cy="582831"/>
          </a:xfrm>
          <a:prstGeom prst="round2SameRect">
            <a:avLst>
              <a:gd name="adj1" fmla="val 0"/>
              <a:gd name="adj2" fmla="val 17728"/>
            </a:avLst>
          </a:prstGeom>
          <a:solidFill>
            <a:srgbClr val="003F1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7</a:t>
            </a: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4458" y="765175"/>
            <a:ext cx="7633892" cy="761620"/>
          </a:xfrm>
          <a:prstGeom prst="rect">
            <a:avLst/>
          </a:prstGeom>
        </p:spPr>
      </p:pic>
    </p:spTree>
    <p:extLst>
      <p:ext uri="{BB962C8B-B14F-4D97-AF65-F5344CB8AC3E}">
        <p14:creationId xmlns:p14="http://schemas.microsoft.com/office/powerpoint/2010/main" val="2311618640"/>
      </p:ext>
    </p:extLst>
  </p:cSld>
  <p:clrMapOvr>
    <a:masterClrMapping/>
  </p:clrMapOvr>
</p:sld>
</file>

<file path=ppt/theme/theme1.xml><?xml version="1.0" encoding="utf-8"?>
<a:theme xmlns:a="http://schemas.openxmlformats.org/drawingml/2006/main" name="Slide Layouts">
  <a:themeElements>
    <a:clrScheme name="Twinkl Template">
      <a:dk1>
        <a:srgbClr val="1C1C1C"/>
      </a:dk1>
      <a:lt1>
        <a:sysClr val="window" lastClr="FFFFFF"/>
      </a:lt1>
      <a:dk2>
        <a:srgbClr val="4A4A4A"/>
      </a:dk2>
      <a:lt2>
        <a:srgbClr val="F4F2F2"/>
      </a:lt2>
      <a:accent1>
        <a:srgbClr val="E34192"/>
      </a:accent1>
      <a:accent2>
        <a:srgbClr val="EB8634"/>
      </a:accent2>
      <a:accent3>
        <a:srgbClr val="E6C734"/>
      </a:accent3>
      <a:accent4>
        <a:srgbClr val="79AD42"/>
      </a:accent4>
      <a:accent5>
        <a:srgbClr val="23A7F9"/>
      </a:accent5>
      <a:accent6>
        <a:srgbClr val="954EBE"/>
      </a:accent6>
      <a:hlink>
        <a:srgbClr val="23A7F9"/>
      </a:hlink>
      <a:folHlink>
        <a:srgbClr val="757070"/>
      </a:folHlink>
    </a:clrScheme>
    <a:fontScheme name="Custom 1">
      <a:majorFont>
        <a:latin typeface="Twinkl Bold"/>
        <a:ea typeface=""/>
        <a:cs typeface=""/>
      </a:majorFont>
      <a:minorFont>
        <a:latin typeface="Twink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8A0DB"/>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 Template" id="{AEAE8EFC-84E1-44A5-B19D-1CAE340B02B6}" vid="{010B92F8-2E9D-4993-ABC6-5071BBCC9E2D}"/>
    </a:ext>
  </a:extLst>
</a:theme>
</file>

<file path=ppt/theme/theme2.xml><?xml version="1.0" encoding="utf-8"?>
<a:theme xmlns:a="http://schemas.openxmlformats.org/drawingml/2006/main" name="Disclaimers/Guidan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AEAE8EFC-84E1-44A5-B19D-1CAE340B02B6}" vid="{1AD28E7D-A90E-4DFD-B834-C66F360CCA3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Template</Template>
  <TotalTime>1644</TotalTime>
  <Words>2794</Words>
  <Application>Microsoft Office PowerPoint</Application>
  <PresentationFormat>Affichage à l'écran (4:3)</PresentationFormat>
  <Paragraphs>181</Paragraphs>
  <Slides>28</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28</vt:i4>
      </vt:variant>
    </vt:vector>
  </HeadingPairs>
  <TitlesOfParts>
    <vt:vector size="34" baseType="lpstr">
      <vt:lpstr>Roboto</vt:lpstr>
      <vt:lpstr>Twinkl</vt:lpstr>
      <vt:lpstr>Arial</vt:lpstr>
      <vt:lpstr>Calibri</vt:lpstr>
      <vt:lpstr>Slide Layouts</vt:lpstr>
      <vt:lpstr>Disclaimers/Guidance</vt:lpstr>
      <vt:lpstr>Présentation PowerPoint</vt:lpstr>
      <vt:lpstr>Présentation PowerPoint</vt:lpstr>
      <vt:lpstr>Présentation PowerPoint</vt:lpstr>
      <vt:lpstr>Présentation PowerPoint</vt:lpstr>
      <vt:lpstr>Présentation PowerPoint</vt:lpstr>
      <vt:lpstr>Mexico</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dc:title>
  <dc:creator>Keenan Whitham</dc:creator>
  <cp:lastModifiedBy>Séverine Portet</cp:lastModifiedBy>
  <cp:revision>56</cp:revision>
  <dcterms:created xsi:type="dcterms:W3CDTF">2022-10-27T11:56:08Z</dcterms:created>
  <dcterms:modified xsi:type="dcterms:W3CDTF">2022-12-01T18:29:23Z</dcterms:modified>
</cp:coreProperties>
</file>